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8ce5a2af245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73a4ea4604c5e"/>
  </p:sldMasterIdLst>
  <p:sldIdLst>
    <p:sldId xmlns:r="http://schemas.openxmlformats.org/officeDocument/2006/relationships" id="256" r:id="Rcb3d8dbfa5204e47"/>
    <p:sldId xmlns:r="http://schemas.openxmlformats.org/officeDocument/2006/relationships" id="257" r:id="Rb9bebec619084b06"/>
    <p:sldId xmlns:r="http://schemas.openxmlformats.org/officeDocument/2006/relationships" id="258" r:id="R1ec9b87dade945a3"/>
    <p:sldId xmlns:r="http://schemas.openxmlformats.org/officeDocument/2006/relationships" id="259" r:id="R49866ef0dbd24666"/>
    <p:sldId xmlns:r="http://schemas.openxmlformats.org/officeDocument/2006/relationships" id="260" r:id="Re106803a7c5e4d25"/>
    <p:sldId xmlns:r="http://schemas.openxmlformats.org/officeDocument/2006/relationships" id="261" r:id="R98968aba1205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73a4ea4604c5e" /><Relationship Type="http://schemas.openxmlformats.org/officeDocument/2006/relationships/slide" Target="/ppt/slides/slide1.xml" Id="Rcb3d8dbfa5204e47" /><Relationship Type="http://schemas.openxmlformats.org/officeDocument/2006/relationships/slide" Target="/ppt/slides/slide2.xml" Id="Rb9bebec619084b06" /><Relationship Type="http://schemas.openxmlformats.org/officeDocument/2006/relationships/slide" Target="/ppt/slides/slide3.xml" Id="R1ec9b87dade945a3" /><Relationship Type="http://schemas.openxmlformats.org/officeDocument/2006/relationships/slide" Target="/ppt/slides/slide4.xml" Id="R49866ef0dbd24666" /><Relationship Type="http://schemas.openxmlformats.org/officeDocument/2006/relationships/slide" Target="/ppt/slides/slide5.xml" Id="Re106803a7c5e4d25" /><Relationship Type="http://schemas.openxmlformats.org/officeDocument/2006/relationships/slide" Target="/ppt/slides/slide6.xml" Id="R98968aba1205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488aa9446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a81e4447448be" /><Relationship Type="http://schemas.openxmlformats.org/officeDocument/2006/relationships/theme" Target="/ppt/slideMasters/theme/theme1.xml" Id="Re500e93f1629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a81e44474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5244eb3d44b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e6226bdff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9c25d2419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7cebb3202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3969d909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1b9a082c8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