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bfee61dbc2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7ade95e1bf481e"/>
  </p:sldMasterIdLst>
  <p:sldIdLst>
    <p:sldId xmlns:r="http://schemas.openxmlformats.org/officeDocument/2006/relationships" id="256" r:id="R263b183a1389455e"/>
    <p:sldId xmlns:r="http://schemas.openxmlformats.org/officeDocument/2006/relationships" id="257" r:id="R94cc123d085a4545"/>
    <p:sldId xmlns:r="http://schemas.openxmlformats.org/officeDocument/2006/relationships" id="258" r:id="Rc3ebe7511d554efb"/>
    <p:sldId xmlns:r="http://schemas.openxmlformats.org/officeDocument/2006/relationships" id="259" r:id="R2f3453dbb7cc4077"/>
    <p:sldId xmlns:r="http://schemas.openxmlformats.org/officeDocument/2006/relationships" id="260" r:id="R271c3f6cd2054278"/>
    <p:sldId xmlns:r="http://schemas.openxmlformats.org/officeDocument/2006/relationships" id="261" r:id="Rb9fbb0e430914cb5"/>
    <p:sldId xmlns:r="http://schemas.openxmlformats.org/officeDocument/2006/relationships" id="262" r:id="R82baa5bf630b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7ade95e1bf481e" /><Relationship Type="http://schemas.openxmlformats.org/officeDocument/2006/relationships/slide" Target="/ppt/slides/slide1.xml" Id="R263b183a1389455e" /><Relationship Type="http://schemas.openxmlformats.org/officeDocument/2006/relationships/slide" Target="/ppt/slides/slide2.xml" Id="R94cc123d085a4545" /><Relationship Type="http://schemas.openxmlformats.org/officeDocument/2006/relationships/slide" Target="/ppt/slides/slide3.xml" Id="Rc3ebe7511d554efb" /><Relationship Type="http://schemas.openxmlformats.org/officeDocument/2006/relationships/slide" Target="/ppt/slides/slide4.xml" Id="R2f3453dbb7cc4077" /><Relationship Type="http://schemas.openxmlformats.org/officeDocument/2006/relationships/slide" Target="/ppt/slides/slide5.xml" Id="R271c3f6cd2054278" /><Relationship Type="http://schemas.openxmlformats.org/officeDocument/2006/relationships/slide" Target="/ppt/slides/slide6.xml" Id="Rb9fbb0e430914cb5" /><Relationship Type="http://schemas.openxmlformats.org/officeDocument/2006/relationships/slide" Target="/ppt/slides/slide7.xml" Id="R82baa5bf630b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b489a936f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b3492b6a94218" /><Relationship Type="http://schemas.openxmlformats.org/officeDocument/2006/relationships/theme" Target="/ppt/slideMasters/theme/theme1.xml" Id="Rc6b4b5fa69e6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b3492b6a942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1653199d247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dd98682d54c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edad750c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5e19416ee43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ff9ce22f9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d3d108b7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386ddb76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5 218 179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JULIE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JULLEN AS</a:t>
            </a:r>
          </a:p>
        </p:txBody>
      </p:sp>
    </p:spTree>
  </p:cSld>
  <p:clrMapOvr>
    <a:masterClrMapping xmlns:a="http://schemas.openxmlformats.org/drawingml/2006/main"/>
  </p:clrMapOvr>
</p:sld>
</file>