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9b2131984540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c7be0d81a84d54"/>
  </p:sldMasterIdLst>
  <p:sldIdLst>
    <p:sldId xmlns:r="http://schemas.openxmlformats.org/officeDocument/2006/relationships" id="256" r:id="R4b70d2aa1a5d4e26"/>
    <p:sldId xmlns:r="http://schemas.openxmlformats.org/officeDocument/2006/relationships" id="257" r:id="R7f2e55cb2b474a67"/>
    <p:sldId xmlns:r="http://schemas.openxmlformats.org/officeDocument/2006/relationships" id="258" r:id="Rab6f3344d2bd43ed"/>
    <p:sldId xmlns:r="http://schemas.openxmlformats.org/officeDocument/2006/relationships" id="259" r:id="Rd73e43fc8983416f"/>
    <p:sldId xmlns:r="http://schemas.openxmlformats.org/officeDocument/2006/relationships" id="260" r:id="R28377a25180640ba"/>
    <p:sldId xmlns:r="http://schemas.openxmlformats.org/officeDocument/2006/relationships" id="261" r:id="R98c585c962d84d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c7be0d81a84d54" /><Relationship Type="http://schemas.openxmlformats.org/officeDocument/2006/relationships/slide" Target="/ppt/slides/slide1.xml" Id="R4b70d2aa1a5d4e26" /><Relationship Type="http://schemas.openxmlformats.org/officeDocument/2006/relationships/slide" Target="/ppt/slides/slide2.xml" Id="R7f2e55cb2b474a67" /><Relationship Type="http://schemas.openxmlformats.org/officeDocument/2006/relationships/slide" Target="/ppt/slides/slide3.xml" Id="Rab6f3344d2bd43ed" /><Relationship Type="http://schemas.openxmlformats.org/officeDocument/2006/relationships/slide" Target="/ppt/slides/slide4.xml" Id="Rd73e43fc8983416f" /><Relationship Type="http://schemas.openxmlformats.org/officeDocument/2006/relationships/slide" Target="/ppt/slides/slide5.xml" Id="R28377a25180640ba" /><Relationship Type="http://schemas.openxmlformats.org/officeDocument/2006/relationships/slide" Target="/ppt/slides/slide6.xml" Id="R98c585c962d84d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9b6947e8634e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06699eaf64124" /><Relationship Type="http://schemas.openxmlformats.org/officeDocument/2006/relationships/theme" Target="/ppt/slideMasters/theme/theme1.xml" Id="Rce6ae028ada542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706699eaf641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03928e64f4d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8836ed9284b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1441d747446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5c676de9d4c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2bb237a084a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0462370af45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JULLEN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Jonashagen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4320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925 854 484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JULLEN AS</a:t>
            </a:r>
          </a:p>
        </p:txBody>
      </p:sp>
    </p:spTree>
  </p:cSld>
  <p:clrMapOvr>
    <a:masterClrMapping xmlns:a="http://schemas.openxmlformats.org/drawingml/2006/main"/>
  </p:clrMapOvr>
</p:sld>
</file>