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5b51676ffc47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70531aa4534a22"/>
  </p:sldMasterIdLst>
  <p:sldIdLst>
    <p:sldId xmlns:r="http://schemas.openxmlformats.org/officeDocument/2006/relationships" id="256" r:id="R4dba69f3e0e44656"/>
    <p:sldId xmlns:r="http://schemas.openxmlformats.org/officeDocument/2006/relationships" id="257" r:id="R97fd5238fb534d0a"/>
    <p:sldId xmlns:r="http://schemas.openxmlformats.org/officeDocument/2006/relationships" id="258" r:id="Raf9da1c055a44fa8"/>
    <p:sldId xmlns:r="http://schemas.openxmlformats.org/officeDocument/2006/relationships" id="259" r:id="Rd2379566f3724fa9"/>
    <p:sldId xmlns:r="http://schemas.openxmlformats.org/officeDocument/2006/relationships" id="260" r:id="R196bc3a4115342a7"/>
    <p:sldId xmlns:r="http://schemas.openxmlformats.org/officeDocument/2006/relationships" id="261" r:id="R9793a69685d841f4"/>
    <p:sldId xmlns:r="http://schemas.openxmlformats.org/officeDocument/2006/relationships" id="262" r:id="Rbdc06b76ad1242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70531aa4534a22" /><Relationship Type="http://schemas.openxmlformats.org/officeDocument/2006/relationships/slide" Target="/ppt/slides/slide1.xml" Id="R4dba69f3e0e44656" /><Relationship Type="http://schemas.openxmlformats.org/officeDocument/2006/relationships/slide" Target="/ppt/slides/slide2.xml" Id="R97fd5238fb534d0a" /><Relationship Type="http://schemas.openxmlformats.org/officeDocument/2006/relationships/slide" Target="/ppt/slides/slide3.xml" Id="Raf9da1c055a44fa8" /><Relationship Type="http://schemas.openxmlformats.org/officeDocument/2006/relationships/slide" Target="/ppt/slides/slide4.xml" Id="Rd2379566f3724fa9" /><Relationship Type="http://schemas.openxmlformats.org/officeDocument/2006/relationships/slide" Target="/ppt/slides/slide5.xml" Id="R196bc3a4115342a7" /><Relationship Type="http://schemas.openxmlformats.org/officeDocument/2006/relationships/slide" Target="/ppt/slides/slide6.xml" Id="R9793a69685d841f4" /><Relationship Type="http://schemas.openxmlformats.org/officeDocument/2006/relationships/slide" Target="/ppt/slides/slide7.xml" Id="Rbdc06b76ad1242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cd3ec5943641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47aafb57d4910" /><Relationship Type="http://schemas.openxmlformats.org/officeDocument/2006/relationships/theme" Target="/ppt/slideMasters/theme/theme1.xml" Id="R7421373d4f7f42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b47aafb57d49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b62febde04f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d0fc4647747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367a512e545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3f8ab841648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7454c8abd4c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a8a74f17c44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d7fbe4b5f45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ENGLAFJELL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ENGLAFJELL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ENGLAFJELL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ENGLAFJELL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ENGLAFJELL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ENGLAFJELL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−149 289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5 285 487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5 310 106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ENGLAFJELL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ØVSTEBØ AMALIE HAUGLAND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ENGLAFJELL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Jonashagen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4320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925 854 441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ENGLAFJELL AS</a:t>
            </a:r>
          </a:p>
        </p:txBody>
      </p:sp>
    </p:spTree>
  </p:cSld>
  <p:clrMapOvr>
    <a:masterClrMapping xmlns:a="http://schemas.openxmlformats.org/drawingml/2006/main"/>
  </p:clrMapOvr>
</p:sld>
</file>