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0fa99148794e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733adbda4d41aa"/>
  </p:sldMasterIdLst>
  <p:sldIdLst>
    <p:sldId xmlns:r="http://schemas.openxmlformats.org/officeDocument/2006/relationships" id="256" r:id="R5914029f868d4add"/>
    <p:sldId xmlns:r="http://schemas.openxmlformats.org/officeDocument/2006/relationships" id="257" r:id="Re12845e5324e4e07"/>
    <p:sldId xmlns:r="http://schemas.openxmlformats.org/officeDocument/2006/relationships" id="258" r:id="R0a9ce02ff9b84c59"/>
    <p:sldId xmlns:r="http://schemas.openxmlformats.org/officeDocument/2006/relationships" id="259" r:id="R121e34bca24d44fa"/>
    <p:sldId xmlns:r="http://schemas.openxmlformats.org/officeDocument/2006/relationships" id="260" r:id="R42487b3eb84942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733adbda4d41aa" /><Relationship Type="http://schemas.openxmlformats.org/officeDocument/2006/relationships/slide" Target="/ppt/slides/slide1.xml" Id="R5914029f868d4add" /><Relationship Type="http://schemas.openxmlformats.org/officeDocument/2006/relationships/slide" Target="/ppt/slides/slide2.xml" Id="Re12845e5324e4e07" /><Relationship Type="http://schemas.openxmlformats.org/officeDocument/2006/relationships/slide" Target="/ppt/slides/slide3.xml" Id="R0a9ce02ff9b84c59" /><Relationship Type="http://schemas.openxmlformats.org/officeDocument/2006/relationships/slide" Target="/ppt/slides/slide4.xml" Id="R121e34bca24d44fa" /><Relationship Type="http://schemas.openxmlformats.org/officeDocument/2006/relationships/slide" Target="/ppt/slides/slide5.xml" Id="R42487b3eb84942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b016be314f41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160efe8744828" /><Relationship Type="http://schemas.openxmlformats.org/officeDocument/2006/relationships/theme" Target="/ppt/slideMasters/theme/theme1.xml" Id="R72c9b2b6b0c648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d160efe87448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01674f7f647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df9ebb2e147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a1f12f65f43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2abb6df8045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83709968348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NITTEDAL HELSEKOST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NITTEDAL HELSEKOST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