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fc71f783f0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1796917a654bf2"/>
  </p:sldMasterIdLst>
  <p:sldIdLst>
    <p:sldId xmlns:r="http://schemas.openxmlformats.org/officeDocument/2006/relationships" id="256" r:id="R29aa5a1ff7734534"/>
    <p:sldId xmlns:r="http://schemas.openxmlformats.org/officeDocument/2006/relationships" id="257" r:id="Rbb9d5e3a9e3341df"/>
    <p:sldId xmlns:r="http://schemas.openxmlformats.org/officeDocument/2006/relationships" id="258" r:id="R284ab7162a474a24"/>
    <p:sldId xmlns:r="http://schemas.openxmlformats.org/officeDocument/2006/relationships" id="259" r:id="R63759f4e832c42d6"/>
    <p:sldId xmlns:r="http://schemas.openxmlformats.org/officeDocument/2006/relationships" id="260" r:id="R3b80b4e324784e6f"/>
    <p:sldId xmlns:r="http://schemas.openxmlformats.org/officeDocument/2006/relationships" id="261" r:id="R154f61170c364368"/>
    <p:sldId xmlns:r="http://schemas.openxmlformats.org/officeDocument/2006/relationships" id="262" r:id="R9708f09fb2dc4b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796917a654bf2" /><Relationship Type="http://schemas.openxmlformats.org/officeDocument/2006/relationships/slide" Target="/ppt/slides/slide1.xml" Id="R29aa5a1ff7734534" /><Relationship Type="http://schemas.openxmlformats.org/officeDocument/2006/relationships/slide" Target="/ppt/slides/slide2.xml" Id="Rbb9d5e3a9e3341df" /><Relationship Type="http://schemas.openxmlformats.org/officeDocument/2006/relationships/slide" Target="/ppt/slides/slide3.xml" Id="R284ab7162a474a24" /><Relationship Type="http://schemas.openxmlformats.org/officeDocument/2006/relationships/slide" Target="/ppt/slides/slide4.xml" Id="R63759f4e832c42d6" /><Relationship Type="http://schemas.openxmlformats.org/officeDocument/2006/relationships/slide" Target="/ppt/slides/slide5.xml" Id="R3b80b4e324784e6f" /><Relationship Type="http://schemas.openxmlformats.org/officeDocument/2006/relationships/slide" Target="/ppt/slides/slide6.xml" Id="R154f61170c364368" /><Relationship Type="http://schemas.openxmlformats.org/officeDocument/2006/relationships/slide" Target="/ppt/slides/slide7.xml" Id="R9708f09fb2dc4b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d2d30d79146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37459ebce43ad" /><Relationship Type="http://schemas.openxmlformats.org/officeDocument/2006/relationships/theme" Target="/ppt/slideMasters/theme/theme1.xml" Id="R0e9b0add666d4b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037459ebce43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01023097546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ed4c6c2204b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71f8907c045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c661265a243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230428b3140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004a6b20e4e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b121c1d9142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KICKSIDE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KICKSIDE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1 466 086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2 197 973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4 355 916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NESBJØRG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Haflans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925 849 014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