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38f90a920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be00f74dc4e33"/>
  </p:sldMasterIdLst>
  <p:sldIdLst>
    <p:sldId xmlns:r="http://schemas.openxmlformats.org/officeDocument/2006/relationships" id="256" r:id="R297d9c2802ed4ea4"/>
    <p:sldId xmlns:r="http://schemas.openxmlformats.org/officeDocument/2006/relationships" id="257" r:id="R30f8cf404dc24b23"/>
    <p:sldId xmlns:r="http://schemas.openxmlformats.org/officeDocument/2006/relationships" id="258" r:id="Rcf261a20cc164d42"/>
    <p:sldId xmlns:r="http://schemas.openxmlformats.org/officeDocument/2006/relationships" id="259" r:id="R143c153734474f32"/>
    <p:sldId xmlns:r="http://schemas.openxmlformats.org/officeDocument/2006/relationships" id="260" r:id="R7dc7b56b562f4886"/>
    <p:sldId xmlns:r="http://schemas.openxmlformats.org/officeDocument/2006/relationships" id="261" r:id="R8a0a56e20c47425a"/>
    <p:sldId xmlns:r="http://schemas.openxmlformats.org/officeDocument/2006/relationships" id="262" r:id="Rc97bd099f625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be00f74dc4e33" /><Relationship Type="http://schemas.openxmlformats.org/officeDocument/2006/relationships/slide" Target="/ppt/slides/slide1.xml" Id="R297d9c2802ed4ea4" /><Relationship Type="http://schemas.openxmlformats.org/officeDocument/2006/relationships/slide" Target="/ppt/slides/slide2.xml" Id="R30f8cf404dc24b23" /><Relationship Type="http://schemas.openxmlformats.org/officeDocument/2006/relationships/slide" Target="/ppt/slides/slide3.xml" Id="Rcf261a20cc164d42" /><Relationship Type="http://schemas.openxmlformats.org/officeDocument/2006/relationships/slide" Target="/ppt/slides/slide4.xml" Id="R143c153734474f32" /><Relationship Type="http://schemas.openxmlformats.org/officeDocument/2006/relationships/slide" Target="/ppt/slides/slide5.xml" Id="R7dc7b56b562f4886" /><Relationship Type="http://schemas.openxmlformats.org/officeDocument/2006/relationships/slide" Target="/ppt/slides/slide6.xml" Id="R8a0a56e20c47425a" /><Relationship Type="http://schemas.openxmlformats.org/officeDocument/2006/relationships/slide" Target="/ppt/slides/slide7.xml" Id="Rc97bd099f625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f73e4175e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cbe0f42e484b" /><Relationship Type="http://schemas.openxmlformats.org/officeDocument/2006/relationships/theme" Target="/ppt/slideMasters/theme/theme1.xml" Id="R32f23ec5a12e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fcbe0f42e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18f5e164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2ccf5322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3b6fae20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55d037b7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4337562b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85933ff74b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3bf41cbf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LRC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 RÅD &amp;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jz@lrc-regnskap.no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