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f619c9d17649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3fcd6a363f49d2"/>
  </p:sldMasterIdLst>
  <p:sldIdLst>
    <p:sldId xmlns:r="http://schemas.openxmlformats.org/officeDocument/2006/relationships" id="256" r:id="Red5d0f82121d446a"/>
    <p:sldId xmlns:r="http://schemas.openxmlformats.org/officeDocument/2006/relationships" id="257" r:id="R11987a13e02f415b"/>
    <p:sldId xmlns:r="http://schemas.openxmlformats.org/officeDocument/2006/relationships" id="258" r:id="R82b3bb75fc0a4394"/>
    <p:sldId xmlns:r="http://schemas.openxmlformats.org/officeDocument/2006/relationships" id="259" r:id="R55ec7d2aa1d94613"/>
    <p:sldId xmlns:r="http://schemas.openxmlformats.org/officeDocument/2006/relationships" id="260" r:id="R658bd1f505ac44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fcd6a363f49d2" /><Relationship Type="http://schemas.openxmlformats.org/officeDocument/2006/relationships/slide" Target="/ppt/slides/slide1.xml" Id="Red5d0f82121d446a" /><Relationship Type="http://schemas.openxmlformats.org/officeDocument/2006/relationships/slide" Target="/ppt/slides/slide2.xml" Id="R11987a13e02f415b" /><Relationship Type="http://schemas.openxmlformats.org/officeDocument/2006/relationships/slide" Target="/ppt/slides/slide3.xml" Id="R82b3bb75fc0a4394" /><Relationship Type="http://schemas.openxmlformats.org/officeDocument/2006/relationships/slide" Target="/ppt/slides/slide4.xml" Id="R55ec7d2aa1d94613" /><Relationship Type="http://schemas.openxmlformats.org/officeDocument/2006/relationships/slide" Target="/ppt/slides/slide5.xml" Id="R658bd1f505ac44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90bdd095a4f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0f030aa7d45cd" /><Relationship Type="http://schemas.openxmlformats.org/officeDocument/2006/relationships/theme" Target="/ppt/slideMasters/theme/theme1.xml" Id="R76d4b6aaa7534f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80f030aa7d45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abae0e10943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d4c7846d04e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60ca1de6b4b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ddd51245c4f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2fc34599c41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VESTLANDSREVISJON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VESTLANDSREVISJON IKS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925 841 153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