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74867aada040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5af383d9254788"/>
  </p:sldMasterIdLst>
  <p:sldIdLst>
    <p:sldId xmlns:r="http://schemas.openxmlformats.org/officeDocument/2006/relationships" id="256" r:id="R16a14dc28332400e"/>
    <p:sldId xmlns:r="http://schemas.openxmlformats.org/officeDocument/2006/relationships" id="257" r:id="R1bdde46f7e5443d0"/>
    <p:sldId xmlns:r="http://schemas.openxmlformats.org/officeDocument/2006/relationships" id="258" r:id="Rf5cfb1c2205041a7"/>
    <p:sldId xmlns:r="http://schemas.openxmlformats.org/officeDocument/2006/relationships" id="259" r:id="Ra6b0ec23c8494ce2"/>
    <p:sldId xmlns:r="http://schemas.openxmlformats.org/officeDocument/2006/relationships" id="260" r:id="R51916c15762e4343"/>
    <p:sldId xmlns:r="http://schemas.openxmlformats.org/officeDocument/2006/relationships" id="261" r:id="Ra4f5a1fabd9240f9"/>
    <p:sldId xmlns:r="http://schemas.openxmlformats.org/officeDocument/2006/relationships" id="262" r:id="R5a1fafb0dd2e44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5af383d9254788" /><Relationship Type="http://schemas.openxmlformats.org/officeDocument/2006/relationships/slide" Target="/ppt/slides/slide1.xml" Id="R16a14dc28332400e" /><Relationship Type="http://schemas.openxmlformats.org/officeDocument/2006/relationships/slide" Target="/ppt/slides/slide2.xml" Id="R1bdde46f7e5443d0" /><Relationship Type="http://schemas.openxmlformats.org/officeDocument/2006/relationships/slide" Target="/ppt/slides/slide3.xml" Id="Rf5cfb1c2205041a7" /><Relationship Type="http://schemas.openxmlformats.org/officeDocument/2006/relationships/slide" Target="/ppt/slides/slide4.xml" Id="Ra6b0ec23c8494ce2" /><Relationship Type="http://schemas.openxmlformats.org/officeDocument/2006/relationships/slide" Target="/ppt/slides/slide5.xml" Id="R51916c15762e4343" /><Relationship Type="http://schemas.openxmlformats.org/officeDocument/2006/relationships/slide" Target="/ppt/slides/slide6.xml" Id="Ra4f5a1fabd9240f9" /><Relationship Type="http://schemas.openxmlformats.org/officeDocument/2006/relationships/slide" Target="/ppt/slides/slide7.xml" Id="R5a1fafb0dd2e44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5a00fc094045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ba35b4ff04252" /><Relationship Type="http://schemas.openxmlformats.org/officeDocument/2006/relationships/theme" Target="/ppt/slideMasters/theme/theme1.xml" Id="R59fc7f0cdbc440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6ba35b4ff042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408ea52b84b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a13b4c24944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897ac41374f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d6cf086084c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96769d75740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3820bc60c49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9cb100d1746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HIINVEST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−123 118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2 095 313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4 756 003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VESTRHEIM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BAKKE VESTRHEIM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925 832 901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HIINVEST AS</a:t>
            </a:r>
          </a:p>
        </p:txBody>
      </p:sp>
    </p:spTree>
  </p:cSld>
  <p:clrMapOvr>
    <a:masterClrMapping xmlns:a="http://schemas.openxmlformats.org/drawingml/2006/main"/>
  </p:clrMapOvr>
</p:sld>
</file>