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b0304a9c5047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84e14f40574df6"/>
  </p:sldMasterIdLst>
  <p:sldIdLst>
    <p:sldId xmlns:r="http://schemas.openxmlformats.org/officeDocument/2006/relationships" id="256" r:id="Rfd22b4115c5f4c46"/>
    <p:sldId xmlns:r="http://schemas.openxmlformats.org/officeDocument/2006/relationships" id="257" r:id="R4b775f8d85614de9"/>
    <p:sldId xmlns:r="http://schemas.openxmlformats.org/officeDocument/2006/relationships" id="258" r:id="R3ddfddd166164644"/>
    <p:sldId xmlns:r="http://schemas.openxmlformats.org/officeDocument/2006/relationships" id="259" r:id="R042048a151a64998"/>
    <p:sldId xmlns:r="http://schemas.openxmlformats.org/officeDocument/2006/relationships" id="260" r:id="R8956ca019a5043f5"/>
    <p:sldId xmlns:r="http://schemas.openxmlformats.org/officeDocument/2006/relationships" id="261" r:id="Rc3482984b2c44589"/>
    <p:sldId xmlns:r="http://schemas.openxmlformats.org/officeDocument/2006/relationships" id="262" r:id="R1c9efe4f3e78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4e14f40574df6" /><Relationship Type="http://schemas.openxmlformats.org/officeDocument/2006/relationships/slide" Target="/ppt/slides/slide1.xml" Id="Rfd22b4115c5f4c46" /><Relationship Type="http://schemas.openxmlformats.org/officeDocument/2006/relationships/slide" Target="/ppt/slides/slide2.xml" Id="R4b775f8d85614de9" /><Relationship Type="http://schemas.openxmlformats.org/officeDocument/2006/relationships/slide" Target="/ppt/slides/slide3.xml" Id="R3ddfddd166164644" /><Relationship Type="http://schemas.openxmlformats.org/officeDocument/2006/relationships/slide" Target="/ppt/slides/slide4.xml" Id="R042048a151a64998" /><Relationship Type="http://schemas.openxmlformats.org/officeDocument/2006/relationships/slide" Target="/ppt/slides/slide5.xml" Id="R8956ca019a5043f5" /><Relationship Type="http://schemas.openxmlformats.org/officeDocument/2006/relationships/slide" Target="/ppt/slides/slide6.xml" Id="Rc3482984b2c44589" /><Relationship Type="http://schemas.openxmlformats.org/officeDocument/2006/relationships/slide" Target="/ppt/slides/slide7.xml" Id="R1c9efe4f3e78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9636bb85c41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dda13629e462e" /><Relationship Type="http://schemas.openxmlformats.org/officeDocument/2006/relationships/theme" Target="/ppt/slideMasters/theme/theme1.xml" Id="R39aa3a8887954c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6dda13629e46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29fe4708649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34f9d80514a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e49f05fc04b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42ede9604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d436fbcfc45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04f9c7a8047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3108ff944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