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bca338eb18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4803128c44e62"/>
  </p:sldMasterIdLst>
  <p:sldIdLst>
    <p:sldId xmlns:r="http://schemas.openxmlformats.org/officeDocument/2006/relationships" id="256" r:id="R34611bd32cba49c1"/>
    <p:sldId xmlns:r="http://schemas.openxmlformats.org/officeDocument/2006/relationships" id="257" r:id="Rd673a549880c409e"/>
    <p:sldId xmlns:r="http://schemas.openxmlformats.org/officeDocument/2006/relationships" id="258" r:id="R967638b1b26f47b1"/>
    <p:sldId xmlns:r="http://schemas.openxmlformats.org/officeDocument/2006/relationships" id="259" r:id="Re858363571114a53"/>
    <p:sldId xmlns:r="http://schemas.openxmlformats.org/officeDocument/2006/relationships" id="260" r:id="R872b4de09e1c41c4"/>
    <p:sldId xmlns:r="http://schemas.openxmlformats.org/officeDocument/2006/relationships" id="261" r:id="R22dd571d564145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4803128c44e62" /><Relationship Type="http://schemas.openxmlformats.org/officeDocument/2006/relationships/slide" Target="/ppt/slides/slide1.xml" Id="R34611bd32cba49c1" /><Relationship Type="http://schemas.openxmlformats.org/officeDocument/2006/relationships/slide" Target="/ppt/slides/slide2.xml" Id="Rd673a549880c409e" /><Relationship Type="http://schemas.openxmlformats.org/officeDocument/2006/relationships/slide" Target="/ppt/slides/slide3.xml" Id="R967638b1b26f47b1" /><Relationship Type="http://schemas.openxmlformats.org/officeDocument/2006/relationships/slide" Target="/ppt/slides/slide4.xml" Id="Re858363571114a53" /><Relationship Type="http://schemas.openxmlformats.org/officeDocument/2006/relationships/slide" Target="/ppt/slides/slide5.xml" Id="R872b4de09e1c41c4" /><Relationship Type="http://schemas.openxmlformats.org/officeDocument/2006/relationships/slide" Target="/ppt/slides/slide6.xml" Id="R22dd571d564145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fa598b2e948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950b884d64268" /><Relationship Type="http://schemas.openxmlformats.org/officeDocument/2006/relationships/theme" Target="/ppt/slideMasters/theme/theme1.xml" Id="R5afb1a9c85ac46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950b884d642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abcfa0dca43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a5c0ec9b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7b01d852e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d69584a10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7777c7cb6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0fe69adec42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