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8cca36685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4794d3ae74094"/>
  </p:sldMasterIdLst>
  <p:sldIdLst>
    <p:sldId xmlns:r="http://schemas.openxmlformats.org/officeDocument/2006/relationships" id="256" r:id="R200ef44b9d994b61"/>
    <p:sldId xmlns:r="http://schemas.openxmlformats.org/officeDocument/2006/relationships" id="257" r:id="R72724bcca7e24acb"/>
    <p:sldId xmlns:r="http://schemas.openxmlformats.org/officeDocument/2006/relationships" id="258" r:id="R231019ff7bd34197"/>
    <p:sldId xmlns:r="http://schemas.openxmlformats.org/officeDocument/2006/relationships" id="259" r:id="Rf96ba6d1741b4df9"/>
    <p:sldId xmlns:r="http://schemas.openxmlformats.org/officeDocument/2006/relationships" id="260" r:id="Rcdf2e75034254558"/>
    <p:sldId xmlns:r="http://schemas.openxmlformats.org/officeDocument/2006/relationships" id="261" r:id="Re6ddfab3bc4a4969"/>
    <p:sldId xmlns:r="http://schemas.openxmlformats.org/officeDocument/2006/relationships" id="262" r:id="Re0c7ec14fbe0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4794d3ae74094" /><Relationship Type="http://schemas.openxmlformats.org/officeDocument/2006/relationships/slide" Target="/ppt/slides/slide1.xml" Id="R200ef44b9d994b61" /><Relationship Type="http://schemas.openxmlformats.org/officeDocument/2006/relationships/slide" Target="/ppt/slides/slide2.xml" Id="R72724bcca7e24acb" /><Relationship Type="http://schemas.openxmlformats.org/officeDocument/2006/relationships/slide" Target="/ppt/slides/slide3.xml" Id="R231019ff7bd34197" /><Relationship Type="http://schemas.openxmlformats.org/officeDocument/2006/relationships/slide" Target="/ppt/slides/slide4.xml" Id="Rf96ba6d1741b4df9" /><Relationship Type="http://schemas.openxmlformats.org/officeDocument/2006/relationships/slide" Target="/ppt/slides/slide5.xml" Id="Rcdf2e75034254558" /><Relationship Type="http://schemas.openxmlformats.org/officeDocument/2006/relationships/slide" Target="/ppt/slides/slide6.xml" Id="Re6ddfab3bc4a4969" /><Relationship Type="http://schemas.openxmlformats.org/officeDocument/2006/relationships/slide" Target="/ppt/slides/slide7.xml" Id="Re0c7ec14fbe0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e91a84e7f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12c4a61d840a4" /><Relationship Type="http://schemas.openxmlformats.org/officeDocument/2006/relationships/theme" Target="/ppt/slideMasters/theme/theme1.xml" Id="R5617a2992a41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12c4a61d840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c567c5e63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32c098b0a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0debb06d1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039cfb78a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50c5a21e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36cdfc59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b12a88c14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