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78fca4f716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ba43c269047bb"/>
  </p:sldMasterIdLst>
  <p:sldIdLst>
    <p:sldId xmlns:r="http://schemas.openxmlformats.org/officeDocument/2006/relationships" id="256" r:id="R2ac72924b4554777"/>
    <p:sldId xmlns:r="http://schemas.openxmlformats.org/officeDocument/2006/relationships" id="257" r:id="Rd8a4836f69c8472c"/>
    <p:sldId xmlns:r="http://schemas.openxmlformats.org/officeDocument/2006/relationships" id="258" r:id="R340afaccfa184ebf"/>
    <p:sldId xmlns:r="http://schemas.openxmlformats.org/officeDocument/2006/relationships" id="259" r:id="Raed2ee35b1394f6b"/>
    <p:sldId xmlns:r="http://schemas.openxmlformats.org/officeDocument/2006/relationships" id="260" r:id="R1343c0e285ce4687"/>
    <p:sldId xmlns:r="http://schemas.openxmlformats.org/officeDocument/2006/relationships" id="261" r:id="Re1bd1b54be91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ba43c269047bb" /><Relationship Type="http://schemas.openxmlformats.org/officeDocument/2006/relationships/slide" Target="/ppt/slides/slide1.xml" Id="R2ac72924b4554777" /><Relationship Type="http://schemas.openxmlformats.org/officeDocument/2006/relationships/slide" Target="/ppt/slides/slide2.xml" Id="Rd8a4836f69c8472c" /><Relationship Type="http://schemas.openxmlformats.org/officeDocument/2006/relationships/slide" Target="/ppt/slides/slide3.xml" Id="R340afaccfa184ebf" /><Relationship Type="http://schemas.openxmlformats.org/officeDocument/2006/relationships/slide" Target="/ppt/slides/slide4.xml" Id="Raed2ee35b1394f6b" /><Relationship Type="http://schemas.openxmlformats.org/officeDocument/2006/relationships/slide" Target="/ppt/slides/slide5.xml" Id="R1343c0e285ce4687" /><Relationship Type="http://schemas.openxmlformats.org/officeDocument/2006/relationships/slide" Target="/ppt/slides/slide6.xml" Id="Re1bd1b54be91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e41c7b95b40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3c701c2c04f40" /><Relationship Type="http://schemas.openxmlformats.org/officeDocument/2006/relationships/theme" Target="/ppt/slideMasters/theme/theme1.xml" Id="Rf5e63a40e758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3c701c2c04f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ab011f5344f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58e8df0924c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171a5c33541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efba3eab4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6b682753c4d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73886960c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925 820 830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DONUM INVEST AS</a:t>
            </a:r>
          </a:p>
        </p:txBody>
      </p:sp>
    </p:spTree>
  </p:cSld>
  <p:clrMapOvr>
    <a:masterClrMapping xmlns:a="http://schemas.openxmlformats.org/drawingml/2006/main"/>
  </p:clrMapOvr>
</p:sld>
</file>