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4e6e4d0eed41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ee2e4f67224e41"/>
  </p:sldMasterIdLst>
  <p:sldIdLst>
    <p:sldId xmlns:r="http://schemas.openxmlformats.org/officeDocument/2006/relationships" id="256" r:id="Re1bf6c85b28147e9"/>
    <p:sldId xmlns:r="http://schemas.openxmlformats.org/officeDocument/2006/relationships" id="257" r:id="Rd98899d20a07465b"/>
    <p:sldId xmlns:r="http://schemas.openxmlformats.org/officeDocument/2006/relationships" id="258" r:id="R74b5d8f3bdf841ec"/>
    <p:sldId xmlns:r="http://schemas.openxmlformats.org/officeDocument/2006/relationships" id="259" r:id="Rd8767c58bc594966"/>
    <p:sldId xmlns:r="http://schemas.openxmlformats.org/officeDocument/2006/relationships" id="260" r:id="Raacc3144b9274606"/>
    <p:sldId xmlns:r="http://schemas.openxmlformats.org/officeDocument/2006/relationships" id="261" r:id="R55c249b50d404a4e"/>
    <p:sldId xmlns:r="http://schemas.openxmlformats.org/officeDocument/2006/relationships" id="262" r:id="Rc713eb878f9444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ee2e4f67224e41" /><Relationship Type="http://schemas.openxmlformats.org/officeDocument/2006/relationships/slide" Target="/ppt/slides/slide1.xml" Id="Re1bf6c85b28147e9" /><Relationship Type="http://schemas.openxmlformats.org/officeDocument/2006/relationships/slide" Target="/ppt/slides/slide2.xml" Id="Rd98899d20a07465b" /><Relationship Type="http://schemas.openxmlformats.org/officeDocument/2006/relationships/slide" Target="/ppt/slides/slide3.xml" Id="R74b5d8f3bdf841ec" /><Relationship Type="http://schemas.openxmlformats.org/officeDocument/2006/relationships/slide" Target="/ppt/slides/slide4.xml" Id="Rd8767c58bc594966" /><Relationship Type="http://schemas.openxmlformats.org/officeDocument/2006/relationships/slide" Target="/ppt/slides/slide5.xml" Id="Raacc3144b9274606" /><Relationship Type="http://schemas.openxmlformats.org/officeDocument/2006/relationships/slide" Target="/ppt/slides/slide6.xml" Id="R55c249b50d404a4e" /><Relationship Type="http://schemas.openxmlformats.org/officeDocument/2006/relationships/slide" Target="/ppt/slides/slide7.xml" Id="Rc713eb878f9444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cbe44462348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40cc80b23493b" /><Relationship Type="http://schemas.openxmlformats.org/officeDocument/2006/relationships/theme" Target="/ppt/slideMasters/theme/theme1.xml" Id="R52c515300f7640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e40cc80b2349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3998d62a848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e29b698e04e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e3b7e165c43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4cf5c10d141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7c0c755b44c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0089fa5e946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6e8fb44d243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 REGNSKAP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1 086 588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129 078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284 073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444 753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 JØRGENSEN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Bøgata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3800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925 809 780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REGNSKAP AS</a:t>
            </a:r>
          </a:p>
        </p:txBody>
      </p:sp>
    </p:spTree>
  </p:cSld>
  <p:clrMapOvr>
    <a:masterClrMapping xmlns:a="http://schemas.openxmlformats.org/drawingml/2006/main"/>
  </p:clrMapOvr>
</p:sld>
</file>