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fffecd07b94f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d3c3da46f04e59"/>
  </p:sldMasterIdLst>
  <p:sldIdLst>
    <p:sldId xmlns:r="http://schemas.openxmlformats.org/officeDocument/2006/relationships" id="256" r:id="R4f9e307c135f4756"/>
    <p:sldId xmlns:r="http://schemas.openxmlformats.org/officeDocument/2006/relationships" id="257" r:id="R5160e89ad7394979"/>
    <p:sldId xmlns:r="http://schemas.openxmlformats.org/officeDocument/2006/relationships" id="258" r:id="R89a9df0298c14b1f"/>
    <p:sldId xmlns:r="http://schemas.openxmlformats.org/officeDocument/2006/relationships" id="259" r:id="R89b1fe569aec4820"/>
    <p:sldId xmlns:r="http://schemas.openxmlformats.org/officeDocument/2006/relationships" id="260" r:id="R81c44c50418f40f3"/>
    <p:sldId xmlns:r="http://schemas.openxmlformats.org/officeDocument/2006/relationships" id="261" r:id="R90f2ffd2c7ec4d39"/>
    <p:sldId xmlns:r="http://schemas.openxmlformats.org/officeDocument/2006/relationships" id="262" r:id="Rb6f723718a454c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d3c3da46f04e59" /><Relationship Type="http://schemas.openxmlformats.org/officeDocument/2006/relationships/slide" Target="/ppt/slides/slide1.xml" Id="R4f9e307c135f4756" /><Relationship Type="http://schemas.openxmlformats.org/officeDocument/2006/relationships/slide" Target="/ppt/slides/slide2.xml" Id="R5160e89ad7394979" /><Relationship Type="http://schemas.openxmlformats.org/officeDocument/2006/relationships/slide" Target="/ppt/slides/slide3.xml" Id="R89a9df0298c14b1f" /><Relationship Type="http://schemas.openxmlformats.org/officeDocument/2006/relationships/slide" Target="/ppt/slides/slide4.xml" Id="R89b1fe569aec4820" /><Relationship Type="http://schemas.openxmlformats.org/officeDocument/2006/relationships/slide" Target="/ppt/slides/slide5.xml" Id="R81c44c50418f40f3" /><Relationship Type="http://schemas.openxmlformats.org/officeDocument/2006/relationships/slide" Target="/ppt/slides/slide6.xml" Id="R90f2ffd2c7ec4d39" /><Relationship Type="http://schemas.openxmlformats.org/officeDocument/2006/relationships/slide" Target="/ppt/slides/slide7.xml" Id="Rb6f723718a454c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891cd651e243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715838ef54c2c" /><Relationship Type="http://schemas.openxmlformats.org/officeDocument/2006/relationships/theme" Target="/ppt/slideMasters/theme/theme1.xml" Id="Rf57403b749764d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d715838ef54c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674264a96348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d95461862b49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59e9e73f1404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9bf4b9679347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3f51a258148a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1c4c85ca74c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2e859cc0b049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BK AARAK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 AARAK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BK AARAK AS ble etablert [år] og holder til i Treungen.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 AARAK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 AARAK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 AARAK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3 859 213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707 889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514 816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925 492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2 052 731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 AARAK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KRISTIAN AARAK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 AARAK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Solås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3855 Treungen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925 777 927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 AARAK AS</a:t>
            </a:r>
          </a:p>
        </p:txBody>
      </p:sp>
    </p:spTree>
  </p:cSld>
  <p:clrMapOvr>
    <a:masterClrMapping xmlns:a="http://schemas.openxmlformats.org/drawingml/2006/main"/>
  </p:clrMapOvr>
</p:sld>
</file>