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a5f44a7bff47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10c23f003d4194"/>
  </p:sldMasterIdLst>
  <p:sldIdLst>
    <p:sldId xmlns:r="http://schemas.openxmlformats.org/officeDocument/2006/relationships" id="256" r:id="Rc0027fb50ac24499"/>
    <p:sldId xmlns:r="http://schemas.openxmlformats.org/officeDocument/2006/relationships" id="257" r:id="R291c146a9a1a4ff3"/>
    <p:sldId xmlns:r="http://schemas.openxmlformats.org/officeDocument/2006/relationships" id="258" r:id="Rc0ac94344fac4a7b"/>
    <p:sldId xmlns:r="http://schemas.openxmlformats.org/officeDocument/2006/relationships" id="259" r:id="R449311aa5f7f497f"/>
    <p:sldId xmlns:r="http://schemas.openxmlformats.org/officeDocument/2006/relationships" id="260" r:id="R1a7344e6865e4f22"/>
    <p:sldId xmlns:r="http://schemas.openxmlformats.org/officeDocument/2006/relationships" id="261" r:id="Rbf7e37e7f9114890"/>
    <p:sldId xmlns:r="http://schemas.openxmlformats.org/officeDocument/2006/relationships" id="262" r:id="R89169758d38747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10c23f003d4194" /><Relationship Type="http://schemas.openxmlformats.org/officeDocument/2006/relationships/slide" Target="/ppt/slides/slide1.xml" Id="Rc0027fb50ac24499" /><Relationship Type="http://schemas.openxmlformats.org/officeDocument/2006/relationships/slide" Target="/ppt/slides/slide2.xml" Id="R291c146a9a1a4ff3" /><Relationship Type="http://schemas.openxmlformats.org/officeDocument/2006/relationships/slide" Target="/ppt/slides/slide3.xml" Id="Rc0ac94344fac4a7b" /><Relationship Type="http://schemas.openxmlformats.org/officeDocument/2006/relationships/slide" Target="/ppt/slides/slide4.xml" Id="R449311aa5f7f497f" /><Relationship Type="http://schemas.openxmlformats.org/officeDocument/2006/relationships/slide" Target="/ppt/slides/slide5.xml" Id="R1a7344e6865e4f22" /><Relationship Type="http://schemas.openxmlformats.org/officeDocument/2006/relationships/slide" Target="/ppt/slides/slide6.xml" Id="Rbf7e37e7f9114890" /><Relationship Type="http://schemas.openxmlformats.org/officeDocument/2006/relationships/slide" Target="/ppt/slides/slide7.xml" Id="R89169758d38747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f60185ab3d47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40e22c184467e" /><Relationship Type="http://schemas.openxmlformats.org/officeDocument/2006/relationships/theme" Target="/ppt/slideMasters/theme/theme1.xml" Id="Rf6a462b1d98246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940e22c18446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292f57e794f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26ba210084b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2a9708e7847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cd7f6e1e740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c244b816b4c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1701808bc4e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ed9197af74f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JR BYGG OG 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BYGG OG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JR BYGG OG BOLIG AS ble etablert [år] og holder til i Beitstad.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BYGG OG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BYGG OG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BYGG OG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7 501 708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−99 689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1 407 461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1 952 781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BYGG OG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RØLIAUNET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BYGG OG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Solbergvegen 700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7730 Beitstad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925 767 549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BYGG OG BOLIG AS</a:t>
            </a:r>
          </a:p>
        </p:txBody>
      </p:sp>
    </p:spTree>
  </p:cSld>
  <p:clrMapOvr>
    <a:masterClrMapping xmlns:a="http://schemas.openxmlformats.org/drawingml/2006/main"/>
  </p:clrMapOvr>
</p:sld>
</file>