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fc2b3e6fef43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ede6e3e7b46df"/>
  </p:sldMasterIdLst>
  <p:sldIdLst>
    <p:sldId xmlns:r="http://schemas.openxmlformats.org/officeDocument/2006/relationships" id="256" r:id="Ra425102e30fc4362"/>
    <p:sldId xmlns:r="http://schemas.openxmlformats.org/officeDocument/2006/relationships" id="257" r:id="R5800d9c46920403e"/>
    <p:sldId xmlns:r="http://schemas.openxmlformats.org/officeDocument/2006/relationships" id="258" r:id="R4af2dd7af50e49f9"/>
    <p:sldId xmlns:r="http://schemas.openxmlformats.org/officeDocument/2006/relationships" id="259" r:id="Ra74a911115de42aa"/>
    <p:sldId xmlns:r="http://schemas.openxmlformats.org/officeDocument/2006/relationships" id="260" r:id="R1bc811e74a294ef3"/>
    <p:sldId xmlns:r="http://schemas.openxmlformats.org/officeDocument/2006/relationships" id="261" r:id="R5f8fddbe06dc43f7"/>
    <p:sldId xmlns:r="http://schemas.openxmlformats.org/officeDocument/2006/relationships" id="262" r:id="R49416be2111a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ede6e3e7b46df" /><Relationship Type="http://schemas.openxmlformats.org/officeDocument/2006/relationships/slide" Target="/ppt/slides/slide1.xml" Id="Ra425102e30fc4362" /><Relationship Type="http://schemas.openxmlformats.org/officeDocument/2006/relationships/slide" Target="/ppt/slides/slide2.xml" Id="R5800d9c46920403e" /><Relationship Type="http://schemas.openxmlformats.org/officeDocument/2006/relationships/slide" Target="/ppt/slides/slide3.xml" Id="R4af2dd7af50e49f9" /><Relationship Type="http://schemas.openxmlformats.org/officeDocument/2006/relationships/slide" Target="/ppt/slides/slide4.xml" Id="Ra74a911115de42aa" /><Relationship Type="http://schemas.openxmlformats.org/officeDocument/2006/relationships/slide" Target="/ppt/slides/slide5.xml" Id="R1bc811e74a294ef3" /><Relationship Type="http://schemas.openxmlformats.org/officeDocument/2006/relationships/slide" Target="/ppt/slides/slide6.xml" Id="R5f8fddbe06dc43f7" /><Relationship Type="http://schemas.openxmlformats.org/officeDocument/2006/relationships/slide" Target="/ppt/slides/slide7.xml" Id="R49416be2111a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fc2f473f54b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ffef1323348fc" /><Relationship Type="http://schemas.openxmlformats.org/officeDocument/2006/relationships/theme" Target="/ppt/slideMasters/theme/theme1.xml" Id="Rc4d663ca2bef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ffef1323348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03e0794be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9a2a89f18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6cc2c7e0c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df4457e2c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268e16929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63c6720104d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4e69836dd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 HOLDING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2 062 866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HODDEVIK PERLY ANITA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SIGBJØRN GURSKEVIK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925 767 115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