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29ac9e873747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b944bb7beb45da"/>
  </p:sldMasterIdLst>
  <p:sldIdLst>
    <p:sldId xmlns:r="http://schemas.openxmlformats.org/officeDocument/2006/relationships" id="256" r:id="Rc5d93a49b6c343e4"/>
    <p:sldId xmlns:r="http://schemas.openxmlformats.org/officeDocument/2006/relationships" id="257" r:id="Rea5b3fe062ee4e06"/>
    <p:sldId xmlns:r="http://schemas.openxmlformats.org/officeDocument/2006/relationships" id="258" r:id="R25bbd7fb1b354221"/>
    <p:sldId xmlns:r="http://schemas.openxmlformats.org/officeDocument/2006/relationships" id="259" r:id="Ra2a175708a1f4a7f"/>
    <p:sldId xmlns:r="http://schemas.openxmlformats.org/officeDocument/2006/relationships" id="260" r:id="R6e98b3aeb9554df0"/>
    <p:sldId xmlns:r="http://schemas.openxmlformats.org/officeDocument/2006/relationships" id="261" r:id="Rb6e73b75309e4d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b944bb7beb45da" /><Relationship Type="http://schemas.openxmlformats.org/officeDocument/2006/relationships/slide" Target="/ppt/slides/slide1.xml" Id="Rc5d93a49b6c343e4" /><Relationship Type="http://schemas.openxmlformats.org/officeDocument/2006/relationships/slide" Target="/ppt/slides/slide2.xml" Id="Rea5b3fe062ee4e06" /><Relationship Type="http://schemas.openxmlformats.org/officeDocument/2006/relationships/slide" Target="/ppt/slides/slide3.xml" Id="R25bbd7fb1b354221" /><Relationship Type="http://schemas.openxmlformats.org/officeDocument/2006/relationships/slide" Target="/ppt/slides/slide4.xml" Id="Ra2a175708a1f4a7f" /><Relationship Type="http://schemas.openxmlformats.org/officeDocument/2006/relationships/slide" Target="/ppt/slides/slide5.xml" Id="R6e98b3aeb9554df0" /><Relationship Type="http://schemas.openxmlformats.org/officeDocument/2006/relationships/slide" Target="/ppt/slides/slide6.xml" Id="Rb6e73b75309e4d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341c02de24c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e6a44cc144d28" /><Relationship Type="http://schemas.openxmlformats.org/officeDocument/2006/relationships/theme" Target="/ppt/slideMasters/theme/theme1.xml" Id="R42808d70a0a648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be6a44cc144d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3949ac4f241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56bbc5f4e4e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2d0b48eda49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5e89929384d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fa6e0790b47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8006cf20a4d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925 767 115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