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c28e6b73944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1e92cf860d4130"/>
  </p:sldMasterIdLst>
  <p:sldIdLst>
    <p:sldId xmlns:r="http://schemas.openxmlformats.org/officeDocument/2006/relationships" id="256" r:id="R2d9df5ae80604be2"/>
    <p:sldId xmlns:r="http://schemas.openxmlformats.org/officeDocument/2006/relationships" id="257" r:id="R021e3445f25c4e5d"/>
    <p:sldId xmlns:r="http://schemas.openxmlformats.org/officeDocument/2006/relationships" id="258" r:id="R37bf287ee2414b5d"/>
    <p:sldId xmlns:r="http://schemas.openxmlformats.org/officeDocument/2006/relationships" id="259" r:id="Rfae50f601bed4dc5"/>
    <p:sldId xmlns:r="http://schemas.openxmlformats.org/officeDocument/2006/relationships" id="260" r:id="R27161477e69c4c4e"/>
    <p:sldId xmlns:r="http://schemas.openxmlformats.org/officeDocument/2006/relationships" id="261" r:id="Rca1895e5e8b549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e92cf860d4130" /><Relationship Type="http://schemas.openxmlformats.org/officeDocument/2006/relationships/slide" Target="/ppt/slides/slide1.xml" Id="R2d9df5ae80604be2" /><Relationship Type="http://schemas.openxmlformats.org/officeDocument/2006/relationships/slide" Target="/ppt/slides/slide2.xml" Id="R021e3445f25c4e5d" /><Relationship Type="http://schemas.openxmlformats.org/officeDocument/2006/relationships/slide" Target="/ppt/slides/slide3.xml" Id="R37bf287ee2414b5d" /><Relationship Type="http://schemas.openxmlformats.org/officeDocument/2006/relationships/slide" Target="/ppt/slides/slide4.xml" Id="Rfae50f601bed4dc5" /><Relationship Type="http://schemas.openxmlformats.org/officeDocument/2006/relationships/slide" Target="/ppt/slides/slide5.xml" Id="R27161477e69c4c4e" /><Relationship Type="http://schemas.openxmlformats.org/officeDocument/2006/relationships/slide" Target="/ppt/slides/slide6.xml" Id="Rca1895e5e8b549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d7caf1c9240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277dd0f754929" /><Relationship Type="http://schemas.openxmlformats.org/officeDocument/2006/relationships/theme" Target="/ppt/slideMasters/theme/theme1.xml" Id="R47976e0c95df47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8277dd0f7549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367df5ef143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48d85aca1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e86408f8f48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915b69eb141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b830d7a9840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60d4d307840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MODUM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MODUM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128 409 769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2 471 713 330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2 599 449 201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Vikersundgata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925 766 887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