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389b380f864d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08c5c9cdb45c3"/>
  </p:sldMasterIdLst>
  <p:sldIdLst>
    <p:sldId xmlns:r="http://schemas.openxmlformats.org/officeDocument/2006/relationships" id="256" r:id="Rcbe22bf1ee2b4108"/>
    <p:sldId xmlns:r="http://schemas.openxmlformats.org/officeDocument/2006/relationships" id="257" r:id="R32fb4259d3514a85"/>
    <p:sldId xmlns:r="http://schemas.openxmlformats.org/officeDocument/2006/relationships" id="258" r:id="Rfcd01d4e62fd4938"/>
    <p:sldId xmlns:r="http://schemas.openxmlformats.org/officeDocument/2006/relationships" id="259" r:id="R3edbbcd491cf4a51"/>
    <p:sldId xmlns:r="http://schemas.openxmlformats.org/officeDocument/2006/relationships" id="260" r:id="R5434e80d029d4441"/>
    <p:sldId xmlns:r="http://schemas.openxmlformats.org/officeDocument/2006/relationships" id="261" r:id="R5bfecae4ba174e18"/>
    <p:sldId xmlns:r="http://schemas.openxmlformats.org/officeDocument/2006/relationships" id="262" r:id="Rd75e28e7ecb449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08c5c9cdb45c3" /><Relationship Type="http://schemas.openxmlformats.org/officeDocument/2006/relationships/slide" Target="/ppt/slides/slide1.xml" Id="Rcbe22bf1ee2b4108" /><Relationship Type="http://schemas.openxmlformats.org/officeDocument/2006/relationships/slide" Target="/ppt/slides/slide2.xml" Id="R32fb4259d3514a85" /><Relationship Type="http://schemas.openxmlformats.org/officeDocument/2006/relationships/slide" Target="/ppt/slides/slide3.xml" Id="Rfcd01d4e62fd4938" /><Relationship Type="http://schemas.openxmlformats.org/officeDocument/2006/relationships/slide" Target="/ppt/slides/slide4.xml" Id="R3edbbcd491cf4a51" /><Relationship Type="http://schemas.openxmlformats.org/officeDocument/2006/relationships/slide" Target="/ppt/slides/slide5.xml" Id="R5434e80d029d4441" /><Relationship Type="http://schemas.openxmlformats.org/officeDocument/2006/relationships/slide" Target="/ppt/slides/slide6.xml" Id="R5bfecae4ba174e18" /><Relationship Type="http://schemas.openxmlformats.org/officeDocument/2006/relationships/slide" Target="/ppt/slides/slide7.xml" Id="Rd75e28e7ecb449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1bd661e254b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d3789b82d4630" /><Relationship Type="http://schemas.openxmlformats.org/officeDocument/2006/relationships/theme" Target="/ppt/slideMasters/theme/theme1.xml" Id="Rd99aca01dab6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ad3789b82d46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343ff39504e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7b7aae4914c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cdcd2c08849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75467ac1d4f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fdcdb6a5643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646f14aad48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38933cd1645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ZEITO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ZEITO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YOUSEF ZEITO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Berrføtts veg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925 747 556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