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b851b452b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8b26e2fb04d4f"/>
  </p:sldMasterIdLst>
  <p:sldIdLst>
    <p:sldId xmlns:r="http://schemas.openxmlformats.org/officeDocument/2006/relationships" id="256" r:id="R45c00e4dac5c4831"/>
    <p:sldId xmlns:r="http://schemas.openxmlformats.org/officeDocument/2006/relationships" id="257" r:id="R2c41569f92f84436"/>
    <p:sldId xmlns:r="http://schemas.openxmlformats.org/officeDocument/2006/relationships" id="258" r:id="R148df06b3c9e4958"/>
    <p:sldId xmlns:r="http://schemas.openxmlformats.org/officeDocument/2006/relationships" id="259" r:id="R64f81efcb8c04ffc"/>
    <p:sldId xmlns:r="http://schemas.openxmlformats.org/officeDocument/2006/relationships" id="260" r:id="R8cc7f8215a2f45ad"/>
    <p:sldId xmlns:r="http://schemas.openxmlformats.org/officeDocument/2006/relationships" id="261" r:id="R0d9b3946c6e84018"/>
    <p:sldId xmlns:r="http://schemas.openxmlformats.org/officeDocument/2006/relationships" id="262" r:id="Rd820caeec9b3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8b26e2fb04d4f" /><Relationship Type="http://schemas.openxmlformats.org/officeDocument/2006/relationships/slide" Target="/ppt/slides/slide1.xml" Id="R45c00e4dac5c4831" /><Relationship Type="http://schemas.openxmlformats.org/officeDocument/2006/relationships/slide" Target="/ppt/slides/slide2.xml" Id="R2c41569f92f84436" /><Relationship Type="http://schemas.openxmlformats.org/officeDocument/2006/relationships/slide" Target="/ppt/slides/slide3.xml" Id="R148df06b3c9e4958" /><Relationship Type="http://schemas.openxmlformats.org/officeDocument/2006/relationships/slide" Target="/ppt/slides/slide4.xml" Id="R64f81efcb8c04ffc" /><Relationship Type="http://schemas.openxmlformats.org/officeDocument/2006/relationships/slide" Target="/ppt/slides/slide5.xml" Id="R8cc7f8215a2f45ad" /><Relationship Type="http://schemas.openxmlformats.org/officeDocument/2006/relationships/slide" Target="/ppt/slides/slide6.xml" Id="R0d9b3946c6e84018" /><Relationship Type="http://schemas.openxmlformats.org/officeDocument/2006/relationships/slide" Target="/ppt/slides/slide7.xml" Id="Rd820caeec9b3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9c85c5daf48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5f3328a7e4e79" /><Relationship Type="http://schemas.openxmlformats.org/officeDocument/2006/relationships/theme" Target="/ppt/slideMasters/theme/theme1.xml" Id="Rb5196ecd2ed7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5f3328a7e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037eec8c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0182e6c61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84eb0e67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101c9ebf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64370a144f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bd4c57e2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3d6992f7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