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543785969a45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2b715feb874639"/>
  </p:sldMasterIdLst>
  <p:sldIdLst>
    <p:sldId xmlns:r="http://schemas.openxmlformats.org/officeDocument/2006/relationships" id="256" r:id="Rb57e08f51e9e4a1e"/>
    <p:sldId xmlns:r="http://schemas.openxmlformats.org/officeDocument/2006/relationships" id="257" r:id="R55a5bf1df111459b"/>
    <p:sldId xmlns:r="http://schemas.openxmlformats.org/officeDocument/2006/relationships" id="258" r:id="R1fff792517c7437e"/>
    <p:sldId xmlns:r="http://schemas.openxmlformats.org/officeDocument/2006/relationships" id="259" r:id="R76b50572b2b74b5b"/>
    <p:sldId xmlns:r="http://schemas.openxmlformats.org/officeDocument/2006/relationships" id="260" r:id="R08b33ed0410f4520"/>
    <p:sldId xmlns:r="http://schemas.openxmlformats.org/officeDocument/2006/relationships" id="261" r:id="R08af6cb876ec44e8"/>
    <p:sldId xmlns:r="http://schemas.openxmlformats.org/officeDocument/2006/relationships" id="262" r:id="Re683aa90b6fb48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2b715feb874639" /><Relationship Type="http://schemas.openxmlformats.org/officeDocument/2006/relationships/slide" Target="/ppt/slides/slide1.xml" Id="Rb57e08f51e9e4a1e" /><Relationship Type="http://schemas.openxmlformats.org/officeDocument/2006/relationships/slide" Target="/ppt/slides/slide2.xml" Id="R55a5bf1df111459b" /><Relationship Type="http://schemas.openxmlformats.org/officeDocument/2006/relationships/slide" Target="/ppt/slides/slide3.xml" Id="R1fff792517c7437e" /><Relationship Type="http://schemas.openxmlformats.org/officeDocument/2006/relationships/slide" Target="/ppt/slides/slide4.xml" Id="R76b50572b2b74b5b" /><Relationship Type="http://schemas.openxmlformats.org/officeDocument/2006/relationships/slide" Target="/ppt/slides/slide5.xml" Id="R08b33ed0410f4520" /><Relationship Type="http://schemas.openxmlformats.org/officeDocument/2006/relationships/slide" Target="/ppt/slides/slide6.xml" Id="R08af6cb876ec44e8" /><Relationship Type="http://schemas.openxmlformats.org/officeDocument/2006/relationships/slide" Target="/ppt/slides/slide7.xml" Id="Re683aa90b6fb48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eee868a95c40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e110e55af482f" /><Relationship Type="http://schemas.openxmlformats.org/officeDocument/2006/relationships/theme" Target="/ppt/slideMasters/theme/theme1.xml" Id="R68786b5f627f4b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0e110e55af48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25730495f42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584cf43544a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a06baf8104d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8f1187c2c48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ca8b7ea0ac4f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ea82b829f4b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39425d77649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 INVESTERING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779 128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8 608 209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13 250 937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VETLE ISDAL BRINGSJORD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Bolignummer H110, St. Olavs gate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925 740 225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 INVESTERING AS</a:t>
            </a:r>
          </a:p>
        </p:txBody>
      </p:sp>
    </p:spTree>
  </p:cSld>
  <p:clrMapOvr>
    <a:masterClrMapping xmlns:a="http://schemas.openxmlformats.org/drawingml/2006/main"/>
  </p:clrMapOvr>
</p:sld>
</file>