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7ce45783d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04d1c92964183"/>
  </p:sldMasterIdLst>
  <p:sldIdLst>
    <p:sldId xmlns:r="http://schemas.openxmlformats.org/officeDocument/2006/relationships" id="256" r:id="R9af7eb66e5da482b"/>
    <p:sldId xmlns:r="http://schemas.openxmlformats.org/officeDocument/2006/relationships" id="257" r:id="R348e4d8c577b4875"/>
    <p:sldId xmlns:r="http://schemas.openxmlformats.org/officeDocument/2006/relationships" id="258" r:id="Rbb4826471ed44a2a"/>
    <p:sldId xmlns:r="http://schemas.openxmlformats.org/officeDocument/2006/relationships" id="259" r:id="Rcf9c7faa3f5f4385"/>
    <p:sldId xmlns:r="http://schemas.openxmlformats.org/officeDocument/2006/relationships" id="260" r:id="R24f4a899292c4c95"/>
    <p:sldId xmlns:r="http://schemas.openxmlformats.org/officeDocument/2006/relationships" id="261" r:id="R6088e0ee8ce64265"/>
    <p:sldId xmlns:r="http://schemas.openxmlformats.org/officeDocument/2006/relationships" id="262" r:id="R535d66c74f8d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04d1c92964183" /><Relationship Type="http://schemas.openxmlformats.org/officeDocument/2006/relationships/slide" Target="/ppt/slides/slide1.xml" Id="R9af7eb66e5da482b" /><Relationship Type="http://schemas.openxmlformats.org/officeDocument/2006/relationships/slide" Target="/ppt/slides/slide2.xml" Id="R348e4d8c577b4875" /><Relationship Type="http://schemas.openxmlformats.org/officeDocument/2006/relationships/slide" Target="/ppt/slides/slide3.xml" Id="Rbb4826471ed44a2a" /><Relationship Type="http://schemas.openxmlformats.org/officeDocument/2006/relationships/slide" Target="/ppt/slides/slide4.xml" Id="Rcf9c7faa3f5f4385" /><Relationship Type="http://schemas.openxmlformats.org/officeDocument/2006/relationships/slide" Target="/ppt/slides/slide5.xml" Id="R24f4a899292c4c95" /><Relationship Type="http://schemas.openxmlformats.org/officeDocument/2006/relationships/slide" Target="/ppt/slides/slide6.xml" Id="R6088e0ee8ce64265" /><Relationship Type="http://schemas.openxmlformats.org/officeDocument/2006/relationships/slide" Target="/ppt/slides/slide7.xml" Id="R535d66c74f8d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49ea56e50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22abbee5447c" /><Relationship Type="http://schemas.openxmlformats.org/officeDocument/2006/relationships/theme" Target="/ppt/slideMasters/theme/theme1.xml" Id="R331aca32cfab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822abbee5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e1bb97e6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fc1b3d050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01939d7c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5d3fe81b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43d2dfec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fa689eda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ca6f74512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