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578588567547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78e13a18fb4b29"/>
  </p:sldMasterIdLst>
  <p:sldIdLst>
    <p:sldId xmlns:r="http://schemas.openxmlformats.org/officeDocument/2006/relationships" id="256" r:id="R23de82cd011c437c"/>
    <p:sldId xmlns:r="http://schemas.openxmlformats.org/officeDocument/2006/relationships" id="257" r:id="R7126efbdf21f4b0b"/>
    <p:sldId xmlns:r="http://schemas.openxmlformats.org/officeDocument/2006/relationships" id="258" r:id="Rd86d951deb974579"/>
    <p:sldId xmlns:r="http://schemas.openxmlformats.org/officeDocument/2006/relationships" id="259" r:id="R4efeb41958a141f5"/>
    <p:sldId xmlns:r="http://schemas.openxmlformats.org/officeDocument/2006/relationships" id="260" r:id="Rb7ffe2dc9b354731"/>
    <p:sldId xmlns:r="http://schemas.openxmlformats.org/officeDocument/2006/relationships" id="261" r:id="R4b1ea2b6b37f4c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8e13a18fb4b29" /><Relationship Type="http://schemas.openxmlformats.org/officeDocument/2006/relationships/slide" Target="/ppt/slides/slide1.xml" Id="R23de82cd011c437c" /><Relationship Type="http://schemas.openxmlformats.org/officeDocument/2006/relationships/slide" Target="/ppt/slides/slide2.xml" Id="R7126efbdf21f4b0b" /><Relationship Type="http://schemas.openxmlformats.org/officeDocument/2006/relationships/slide" Target="/ppt/slides/slide3.xml" Id="Rd86d951deb974579" /><Relationship Type="http://schemas.openxmlformats.org/officeDocument/2006/relationships/slide" Target="/ppt/slides/slide4.xml" Id="R4efeb41958a141f5" /><Relationship Type="http://schemas.openxmlformats.org/officeDocument/2006/relationships/slide" Target="/ppt/slides/slide5.xml" Id="Rb7ffe2dc9b354731" /><Relationship Type="http://schemas.openxmlformats.org/officeDocument/2006/relationships/slide" Target="/ppt/slides/slide6.xml" Id="R4b1ea2b6b37f4c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9f1ef81ed45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d47821d0841b8" /><Relationship Type="http://schemas.openxmlformats.org/officeDocument/2006/relationships/theme" Target="/ppt/slideMasters/theme/theme1.xml" Id="Re8cf6fea2bee46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cd47821d0841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b1b1ab6b543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7c93c76864e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21df7b16044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18b0790924d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3da5684244c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f73e149824c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Skogmotoppen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925 733 865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