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122e490f304d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660b7df67543f8"/>
  </p:sldMasterIdLst>
  <p:sldIdLst>
    <p:sldId xmlns:r="http://schemas.openxmlformats.org/officeDocument/2006/relationships" id="256" r:id="R256d0229a488449e"/>
    <p:sldId xmlns:r="http://schemas.openxmlformats.org/officeDocument/2006/relationships" id="257" r:id="R0e28abf376964ec8"/>
    <p:sldId xmlns:r="http://schemas.openxmlformats.org/officeDocument/2006/relationships" id="258" r:id="R8600d050439a4f5a"/>
    <p:sldId xmlns:r="http://schemas.openxmlformats.org/officeDocument/2006/relationships" id="259" r:id="R25f2a027bb094447"/>
    <p:sldId xmlns:r="http://schemas.openxmlformats.org/officeDocument/2006/relationships" id="260" r:id="Rab3a78c3e2c34a1f"/>
    <p:sldId xmlns:r="http://schemas.openxmlformats.org/officeDocument/2006/relationships" id="261" r:id="R23aee7bb8afc4863"/>
    <p:sldId xmlns:r="http://schemas.openxmlformats.org/officeDocument/2006/relationships" id="262" r:id="Rcc405b0f536447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660b7df67543f8" /><Relationship Type="http://schemas.openxmlformats.org/officeDocument/2006/relationships/slide" Target="/ppt/slides/slide1.xml" Id="R256d0229a488449e" /><Relationship Type="http://schemas.openxmlformats.org/officeDocument/2006/relationships/slide" Target="/ppt/slides/slide2.xml" Id="R0e28abf376964ec8" /><Relationship Type="http://schemas.openxmlformats.org/officeDocument/2006/relationships/slide" Target="/ppt/slides/slide3.xml" Id="R8600d050439a4f5a" /><Relationship Type="http://schemas.openxmlformats.org/officeDocument/2006/relationships/slide" Target="/ppt/slides/slide4.xml" Id="R25f2a027bb094447" /><Relationship Type="http://schemas.openxmlformats.org/officeDocument/2006/relationships/slide" Target="/ppt/slides/slide5.xml" Id="Rab3a78c3e2c34a1f" /><Relationship Type="http://schemas.openxmlformats.org/officeDocument/2006/relationships/slide" Target="/ppt/slides/slide6.xml" Id="R23aee7bb8afc4863" /><Relationship Type="http://schemas.openxmlformats.org/officeDocument/2006/relationships/slide" Target="/ppt/slides/slide7.xml" Id="Rcc405b0f536447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5fce8252cb4e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007a809844b4c" /><Relationship Type="http://schemas.openxmlformats.org/officeDocument/2006/relationships/theme" Target="/ppt/slideMasters/theme/theme1.xml" Id="R607bbc6629f744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5007a809844b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5259b4c4a4a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a77f2ab3c47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3d1d041cd46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00e77cbe043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269ed06564c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1ccb3a42845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665902c7946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CLARKSONS PROJECT FINANCE SHIPPING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PROJECT FINANCE SHIPPING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38 182 169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8 681 802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7 087 611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9 720 096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35 907 181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CESAM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 SKIBS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PROJECT FINANCE SHIPPING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925 715 824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SHIPPING AS</a:t>
            </a:r>
          </a:p>
        </p:txBody>
      </p:sp>
    </p:spTree>
  </p:cSld>
  <p:clrMapOvr>
    <a:masterClrMapping xmlns:a="http://schemas.openxmlformats.org/drawingml/2006/main"/>
  </p:clrMapOvr>
</p:sld>
</file>