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c7b8675d4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15eb8f5784b77"/>
  </p:sldMasterIdLst>
  <p:sldIdLst>
    <p:sldId xmlns:r="http://schemas.openxmlformats.org/officeDocument/2006/relationships" id="256" r:id="R450ae71d428549dc"/>
    <p:sldId xmlns:r="http://schemas.openxmlformats.org/officeDocument/2006/relationships" id="257" r:id="R7f74654d4c964a50"/>
    <p:sldId xmlns:r="http://schemas.openxmlformats.org/officeDocument/2006/relationships" id="258" r:id="R962c9d3351e345f3"/>
    <p:sldId xmlns:r="http://schemas.openxmlformats.org/officeDocument/2006/relationships" id="259" r:id="R41067e29c78b4e98"/>
    <p:sldId xmlns:r="http://schemas.openxmlformats.org/officeDocument/2006/relationships" id="260" r:id="R8d35e360df054367"/>
    <p:sldId xmlns:r="http://schemas.openxmlformats.org/officeDocument/2006/relationships" id="261" r:id="R246285b463154970"/>
    <p:sldId xmlns:r="http://schemas.openxmlformats.org/officeDocument/2006/relationships" id="262" r:id="Reca6931ceb2d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15eb8f5784b77" /><Relationship Type="http://schemas.openxmlformats.org/officeDocument/2006/relationships/slide" Target="/ppt/slides/slide1.xml" Id="R450ae71d428549dc" /><Relationship Type="http://schemas.openxmlformats.org/officeDocument/2006/relationships/slide" Target="/ppt/slides/slide2.xml" Id="R7f74654d4c964a50" /><Relationship Type="http://schemas.openxmlformats.org/officeDocument/2006/relationships/slide" Target="/ppt/slides/slide3.xml" Id="R962c9d3351e345f3" /><Relationship Type="http://schemas.openxmlformats.org/officeDocument/2006/relationships/slide" Target="/ppt/slides/slide4.xml" Id="R41067e29c78b4e98" /><Relationship Type="http://schemas.openxmlformats.org/officeDocument/2006/relationships/slide" Target="/ppt/slides/slide5.xml" Id="R8d35e360df054367" /><Relationship Type="http://schemas.openxmlformats.org/officeDocument/2006/relationships/slide" Target="/ppt/slides/slide6.xml" Id="R246285b463154970" /><Relationship Type="http://schemas.openxmlformats.org/officeDocument/2006/relationships/slide" Target="/ppt/slides/slide7.xml" Id="Reca6931ceb2d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9202acd0d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a9c5830b4c11" /><Relationship Type="http://schemas.openxmlformats.org/officeDocument/2006/relationships/theme" Target="/ppt/slideMasters/theme/theme1.xml" Id="R2d26d2c8708a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fa9c5830b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73e84fee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ad8c7d8d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74de9ff76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f95af3a39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f6464cc8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edb41364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c1813e5d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REKNEHUSET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