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a8d89d4e6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7b4077cea4edf"/>
  </p:sldMasterIdLst>
  <p:sldIdLst>
    <p:sldId xmlns:r="http://schemas.openxmlformats.org/officeDocument/2006/relationships" id="256" r:id="Rb034a8940c37422d"/>
    <p:sldId xmlns:r="http://schemas.openxmlformats.org/officeDocument/2006/relationships" id="257" r:id="Rb5a67a71a70046bf"/>
    <p:sldId xmlns:r="http://schemas.openxmlformats.org/officeDocument/2006/relationships" id="258" r:id="R075cb06633db44f5"/>
    <p:sldId xmlns:r="http://schemas.openxmlformats.org/officeDocument/2006/relationships" id="259" r:id="R083c6d35a94940a0"/>
    <p:sldId xmlns:r="http://schemas.openxmlformats.org/officeDocument/2006/relationships" id="260" r:id="Rdb334861823641e4"/>
    <p:sldId xmlns:r="http://schemas.openxmlformats.org/officeDocument/2006/relationships" id="261" r:id="Ra8438b231d774e7d"/>
    <p:sldId xmlns:r="http://schemas.openxmlformats.org/officeDocument/2006/relationships" id="262" r:id="R31d6620f86c5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7b4077cea4edf" /><Relationship Type="http://schemas.openxmlformats.org/officeDocument/2006/relationships/slide" Target="/ppt/slides/slide1.xml" Id="Rb034a8940c37422d" /><Relationship Type="http://schemas.openxmlformats.org/officeDocument/2006/relationships/slide" Target="/ppt/slides/slide2.xml" Id="Rb5a67a71a70046bf" /><Relationship Type="http://schemas.openxmlformats.org/officeDocument/2006/relationships/slide" Target="/ppt/slides/slide3.xml" Id="R075cb06633db44f5" /><Relationship Type="http://schemas.openxmlformats.org/officeDocument/2006/relationships/slide" Target="/ppt/slides/slide4.xml" Id="R083c6d35a94940a0" /><Relationship Type="http://schemas.openxmlformats.org/officeDocument/2006/relationships/slide" Target="/ppt/slides/slide5.xml" Id="Rdb334861823641e4" /><Relationship Type="http://schemas.openxmlformats.org/officeDocument/2006/relationships/slide" Target="/ppt/slides/slide6.xml" Id="Ra8438b231d774e7d" /><Relationship Type="http://schemas.openxmlformats.org/officeDocument/2006/relationships/slide" Target="/ppt/slides/slide7.xml" Id="R31d6620f86c5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219cf6183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942d4e32f4aba" /><Relationship Type="http://schemas.openxmlformats.org/officeDocument/2006/relationships/theme" Target="/ppt/slideMasters/theme/theme1.xml" Id="R5ff62c0306a546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942d4e32f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18ecbf596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25e275f14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5e9f44c4e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360d145f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57d216f0a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25b9e07a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39d893fff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4 844 893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HØYDALSVIK GEIR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