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3535aa6e0e43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21495e911e46ae"/>
  </p:sldMasterIdLst>
  <p:sldIdLst>
    <p:sldId xmlns:r="http://schemas.openxmlformats.org/officeDocument/2006/relationships" id="256" r:id="R90b0cdd826254b0c"/>
    <p:sldId xmlns:r="http://schemas.openxmlformats.org/officeDocument/2006/relationships" id="257" r:id="R0e4ede3f098f4805"/>
    <p:sldId xmlns:r="http://schemas.openxmlformats.org/officeDocument/2006/relationships" id="258" r:id="R8b012f2700164729"/>
    <p:sldId xmlns:r="http://schemas.openxmlformats.org/officeDocument/2006/relationships" id="259" r:id="Rec70456094dc4d55"/>
    <p:sldId xmlns:r="http://schemas.openxmlformats.org/officeDocument/2006/relationships" id="260" r:id="Rc64eae68ba684933"/>
    <p:sldId xmlns:r="http://schemas.openxmlformats.org/officeDocument/2006/relationships" id="261" r:id="R438838a9af054674"/>
    <p:sldId xmlns:r="http://schemas.openxmlformats.org/officeDocument/2006/relationships" id="262" r:id="Rc149b1366b58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1495e911e46ae" /><Relationship Type="http://schemas.openxmlformats.org/officeDocument/2006/relationships/slide" Target="/ppt/slides/slide1.xml" Id="R90b0cdd826254b0c" /><Relationship Type="http://schemas.openxmlformats.org/officeDocument/2006/relationships/slide" Target="/ppt/slides/slide2.xml" Id="R0e4ede3f098f4805" /><Relationship Type="http://schemas.openxmlformats.org/officeDocument/2006/relationships/slide" Target="/ppt/slides/slide3.xml" Id="R8b012f2700164729" /><Relationship Type="http://schemas.openxmlformats.org/officeDocument/2006/relationships/slide" Target="/ppt/slides/slide4.xml" Id="Rec70456094dc4d55" /><Relationship Type="http://schemas.openxmlformats.org/officeDocument/2006/relationships/slide" Target="/ppt/slides/slide5.xml" Id="Rc64eae68ba684933" /><Relationship Type="http://schemas.openxmlformats.org/officeDocument/2006/relationships/slide" Target="/ppt/slides/slide6.xml" Id="R438838a9af054674" /><Relationship Type="http://schemas.openxmlformats.org/officeDocument/2006/relationships/slide" Target="/ppt/slides/slide7.xml" Id="Rc149b1366b58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acd6a2932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c68c8ab0741c9" /><Relationship Type="http://schemas.openxmlformats.org/officeDocument/2006/relationships/theme" Target="/ppt/slideMasters/theme/theme1.xml" Id="R0545ce36945040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0c68c8ab07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1a53dcb654b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fdb1859b74f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5474254d3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df8afb14841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5cd992ddf49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10be877884a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10e4017d24f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FSH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FSH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−239 585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121 555 808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202 778 573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SKROGSTAD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Ranheimsvegen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925 704 423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