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73e5a3ea11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25394423b406d"/>
  </p:sldMasterIdLst>
  <p:sldIdLst>
    <p:sldId xmlns:r="http://schemas.openxmlformats.org/officeDocument/2006/relationships" id="256" r:id="R2fa08558acbe4ed0"/>
    <p:sldId xmlns:r="http://schemas.openxmlformats.org/officeDocument/2006/relationships" id="257" r:id="R1e3b2c3d3e60416a"/>
    <p:sldId xmlns:r="http://schemas.openxmlformats.org/officeDocument/2006/relationships" id="258" r:id="R7e96783154d443d8"/>
    <p:sldId xmlns:r="http://schemas.openxmlformats.org/officeDocument/2006/relationships" id="259" r:id="Rdeaa369a740a4b02"/>
    <p:sldId xmlns:r="http://schemas.openxmlformats.org/officeDocument/2006/relationships" id="260" r:id="Ra28b66d567794753"/>
    <p:sldId xmlns:r="http://schemas.openxmlformats.org/officeDocument/2006/relationships" id="261" r:id="Rd80cf3fdd8784bac"/>
    <p:sldId xmlns:r="http://schemas.openxmlformats.org/officeDocument/2006/relationships" id="262" r:id="R0af187809a1f4a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25394423b406d" /><Relationship Type="http://schemas.openxmlformats.org/officeDocument/2006/relationships/slide" Target="/ppt/slides/slide1.xml" Id="R2fa08558acbe4ed0" /><Relationship Type="http://schemas.openxmlformats.org/officeDocument/2006/relationships/slide" Target="/ppt/slides/slide2.xml" Id="R1e3b2c3d3e60416a" /><Relationship Type="http://schemas.openxmlformats.org/officeDocument/2006/relationships/slide" Target="/ppt/slides/slide3.xml" Id="R7e96783154d443d8" /><Relationship Type="http://schemas.openxmlformats.org/officeDocument/2006/relationships/slide" Target="/ppt/slides/slide4.xml" Id="Rdeaa369a740a4b02" /><Relationship Type="http://schemas.openxmlformats.org/officeDocument/2006/relationships/slide" Target="/ppt/slides/slide5.xml" Id="Ra28b66d567794753" /><Relationship Type="http://schemas.openxmlformats.org/officeDocument/2006/relationships/slide" Target="/ppt/slides/slide6.xml" Id="Rd80cf3fdd8784bac" /><Relationship Type="http://schemas.openxmlformats.org/officeDocument/2006/relationships/slide" Target="/ppt/slides/slide7.xml" Id="R0af187809a1f4a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6d33db56a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d9c9b1c9944cb" /><Relationship Type="http://schemas.openxmlformats.org/officeDocument/2006/relationships/theme" Target="/ppt/slideMasters/theme/theme1.xml" Id="Rcfd390861a92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d9c9b1c99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409e36151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3cfdca12a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96242d54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099c4dc84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87a36efcf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229dcb5c6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502677ce2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