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afb4fbde66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1fab54c7c45bb"/>
  </p:sldMasterIdLst>
  <p:sldIdLst>
    <p:sldId xmlns:r="http://schemas.openxmlformats.org/officeDocument/2006/relationships" id="256" r:id="R8412f5ee2b634a51"/>
    <p:sldId xmlns:r="http://schemas.openxmlformats.org/officeDocument/2006/relationships" id="257" r:id="Rb6788f9200fa40f2"/>
    <p:sldId xmlns:r="http://schemas.openxmlformats.org/officeDocument/2006/relationships" id="258" r:id="Rfcb1eb4313f3493d"/>
    <p:sldId xmlns:r="http://schemas.openxmlformats.org/officeDocument/2006/relationships" id="259" r:id="R189e4711729f4df7"/>
    <p:sldId xmlns:r="http://schemas.openxmlformats.org/officeDocument/2006/relationships" id="260" r:id="R46d55da387524b4e"/>
    <p:sldId xmlns:r="http://schemas.openxmlformats.org/officeDocument/2006/relationships" id="261" r:id="Rbbb1124ba3ed4f26"/>
    <p:sldId xmlns:r="http://schemas.openxmlformats.org/officeDocument/2006/relationships" id="262" r:id="Rf91065dc176d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1fab54c7c45bb" /><Relationship Type="http://schemas.openxmlformats.org/officeDocument/2006/relationships/slide" Target="/ppt/slides/slide1.xml" Id="R8412f5ee2b634a51" /><Relationship Type="http://schemas.openxmlformats.org/officeDocument/2006/relationships/slide" Target="/ppt/slides/slide2.xml" Id="Rb6788f9200fa40f2" /><Relationship Type="http://schemas.openxmlformats.org/officeDocument/2006/relationships/slide" Target="/ppt/slides/slide3.xml" Id="Rfcb1eb4313f3493d" /><Relationship Type="http://schemas.openxmlformats.org/officeDocument/2006/relationships/slide" Target="/ppt/slides/slide4.xml" Id="R189e4711729f4df7" /><Relationship Type="http://schemas.openxmlformats.org/officeDocument/2006/relationships/slide" Target="/ppt/slides/slide5.xml" Id="R46d55da387524b4e" /><Relationship Type="http://schemas.openxmlformats.org/officeDocument/2006/relationships/slide" Target="/ppt/slides/slide6.xml" Id="Rbbb1124ba3ed4f26" /><Relationship Type="http://schemas.openxmlformats.org/officeDocument/2006/relationships/slide" Target="/ppt/slides/slide7.xml" Id="Rf91065dc176d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7ef4ce0254c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0612a9c1442bd" /><Relationship Type="http://schemas.openxmlformats.org/officeDocument/2006/relationships/theme" Target="/ppt/slideMasters/theme/theme1.xml" Id="R36b6bf5636ad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90612a9c14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4bc2c0a41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f5f94c631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f1dce8a2a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915740e4441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144d7739c46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e5939ac24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9783e0287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T.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T. HOLDING AS ble etablert [år] og holder til i 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1 976 111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EINEVOLL TORSVIK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PEDERSEN TORSVIK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Pålsneset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5337 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925 679 372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T. HOLDING AS</a:t>
            </a:r>
          </a:p>
        </p:txBody>
      </p:sp>
    </p:spTree>
  </p:cSld>
  <p:clrMapOvr>
    <a:masterClrMapping xmlns:a="http://schemas.openxmlformats.org/drawingml/2006/main"/>
  </p:clrMapOvr>
</p:sld>
</file>