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42270db7604e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1fb5351b1846e5"/>
  </p:sldMasterIdLst>
  <p:sldIdLst>
    <p:sldId xmlns:r="http://schemas.openxmlformats.org/officeDocument/2006/relationships" id="256" r:id="Re107e8ff463340e9"/>
    <p:sldId xmlns:r="http://schemas.openxmlformats.org/officeDocument/2006/relationships" id="257" r:id="R75b71fb553924fd1"/>
    <p:sldId xmlns:r="http://schemas.openxmlformats.org/officeDocument/2006/relationships" id="258" r:id="R5377f74705384068"/>
    <p:sldId xmlns:r="http://schemas.openxmlformats.org/officeDocument/2006/relationships" id="259" r:id="R619627770e444119"/>
    <p:sldId xmlns:r="http://schemas.openxmlformats.org/officeDocument/2006/relationships" id="260" r:id="Rd9abb284dd5149ea"/>
    <p:sldId xmlns:r="http://schemas.openxmlformats.org/officeDocument/2006/relationships" id="261" r:id="R8cf3003b4c554326"/>
    <p:sldId xmlns:r="http://schemas.openxmlformats.org/officeDocument/2006/relationships" id="262" r:id="Rcc72e651d5bf411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1fb5351b1846e5" /><Relationship Type="http://schemas.openxmlformats.org/officeDocument/2006/relationships/slide" Target="/ppt/slides/slide1.xml" Id="Re107e8ff463340e9" /><Relationship Type="http://schemas.openxmlformats.org/officeDocument/2006/relationships/slide" Target="/ppt/slides/slide2.xml" Id="R75b71fb553924fd1" /><Relationship Type="http://schemas.openxmlformats.org/officeDocument/2006/relationships/slide" Target="/ppt/slides/slide3.xml" Id="R5377f74705384068" /><Relationship Type="http://schemas.openxmlformats.org/officeDocument/2006/relationships/slide" Target="/ppt/slides/slide4.xml" Id="R619627770e444119" /><Relationship Type="http://schemas.openxmlformats.org/officeDocument/2006/relationships/slide" Target="/ppt/slides/slide5.xml" Id="Rd9abb284dd5149ea" /><Relationship Type="http://schemas.openxmlformats.org/officeDocument/2006/relationships/slide" Target="/ppt/slides/slide6.xml" Id="R8cf3003b4c554326" /><Relationship Type="http://schemas.openxmlformats.org/officeDocument/2006/relationships/slide" Target="/ppt/slides/slide7.xml" Id="Rcc72e651d5bf411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dc6138f18224f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4790165b24b1d" /><Relationship Type="http://schemas.openxmlformats.org/officeDocument/2006/relationships/theme" Target="/ppt/slideMasters/theme/theme1.xml" Id="R90dc36514fb041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ba4790165b24b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b6b3664ac44f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3538ddae384c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b756af865242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40bb4a074f45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b9480811fe48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4368d76ce4c5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b58653610407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HENSOL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HENSOL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242 457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811 536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952 768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GARSHOL EEG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Ridderhatten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925 656 186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HENSOL AS</a:t>
            </a:r>
          </a:p>
        </p:txBody>
      </p:sp>
    </p:spTree>
  </p:cSld>
  <p:clrMapOvr>
    <a:masterClrMapping xmlns:a="http://schemas.openxmlformats.org/drawingml/2006/main"/>
  </p:clrMapOvr>
</p:sld>
</file>