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70decb9f5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1c70c413c49f8"/>
  </p:sldMasterIdLst>
  <p:sldIdLst>
    <p:sldId xmlns:r="http://schemas.openxmlformats.org/officeDocument/2006/relationships" id="256" r:id="R950e775a9e9c4208"/>
    <p:sldId xmlns:r="http://schemas.openxmlformats.org/officeDocument/2006/relationships" id="257" r:id="R63db564c749d44f3"/>
    <p:sldId xmlns:r="http://schemas.openxmlformats.org/officeDocument/2006/relationships" id="258" r:id="R3fb007b3445c4586"/>
    <p:sldId xmlns:r="http://schemas.openxmlformats.org/officeDocument/2006/relationships" id="259" r:id="R5fdb30c66cdf4d10"/>
    <p:sldId xmlns:r="http://schemas.openxmlformats.org/officeDocument/2006/relationships" id="260" r:id="R67375a2bfc9248d6"/>
    <p:sldId xmlns:r="http://schemas.openxmlformats.org/officeDocument/2006/relationships" id="261" r:id="Rcc2e86f9890a405c"/>
    <p:sldId xmlns:r="http://schemas.openxmlformats.org/officeDocument/2006/relationships" id="262" r:id="Reaa3c9c84b20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1c70c413c49f8" /><Relationship Type="http://schemas.openxmlformats.org/officeDocument/2006/relationships/slide" Target="/ppt/slides/slide1.xml" Id="R950e775a9e9c4208" /><Relationship Type="http://schemas.openxmlformats.org/officeDocument/2006/relationships/slide" Target="/ppt/slides/slide2.xml" Id="R63db564c749d44f3" /><Relationship Type="http://schemas.openxmlformats.org/officeDocument/2006/relationships/slide" Target="/ppt/slides/slide3.xml" Id="R3fb007b3445c4586" /><Relationship Type="http://schemas.openxmlformats.org/officeDocument/2006/relationships/slide" Target="/ppt/slides/slide4.xml" Id="R5fdb30c66cdf4d10" /><Relationship Type="http://schemas.openxmlformats.org/officeDocument/2006/relationships/slide" Target="/ppt/slides/slide5.xml" Id="R67375a2bfc9248d6" /><Relationship Type="http://schemas.openxmlformats.org/officeDocument/2006/relationships/slide" Target="/ppt/slides/slide6.xml" Id="Rcc2e86f9890a405c" /><Relationship Type="http://schemas.openxmlformats.org/officeDocument/2006/relationships/slide" Target="/ppt/slides/slide7.xml" Id="Reaa3c9c84b20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56aea0b8c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0510ad75d4251" /><Relationship Type="http://schemas.openxmlformats.org/officeDocument/2006/relationships/theme" Target="/ppt/slideMasters/theme/theme1.xml" Id="Rbd661c3d459d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0510ad75d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9cae5ea35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db97cc778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cdff41331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9cf0bbe08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354637562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069790741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f667f96e8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 PÅ BERGAN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 PÅ BERGAN AS ble etablert [år] og holder til i Brøstadbotn.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TOM ROBIN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Brøstadveien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9311 Brøstadbotn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