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d6ba2e72de4a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00ee7a1ee5493a"/>
  </p:sldMasterIdLst>
  <p:sldIdLst>
    <p:sldId xmlns:r="http://schemas.openxmlformats.org/officeDocument/2006/relationships" id="256" r:id="Re2790ebee04d4d30"/>
    <p:sldId xmlns:r="http://schemas.openxmlformats.org/officeDocument/2006/relationships" id="257" r:id="Rf35d1ddcd063410a"/>
    <p:sldId xmlns:r="http://schemas.openxmlformats.org/officeDocument/2006/relationships" id="258" r:id="R618d764cb18841d8"/>
    <p:sldId xmlns:r="http://schemas.openxmlformats.org/officeDocument/2006/relationships" id="259" r:id="Rc2f6d3764b7d4477"/>
    <p:sldId xmlns:r="http://schemas.openxmlformats.org/officeDocument/2006/relationships" id="260" r:id="Rf907fbe3ce69439e"/>
    <p:sldId xmlns:r="http://schemas.openxmlformats.org/officeDocument/2006/relationships" id="261" r:id="Re77b3e12794f4b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00ee7a1ee5493a" /><Relationship Type="http://schemas.openxmlformats.org/officeDocument/2006/relationships/slide" Target="/ppt/slides/slide1.xml" Id="Re2790ebee04d4d30" /><Relationship Type="http://schemas.openxmlformats.org/officeDocument/2006/relationships/slide" Target="/ppt/slides/slide2.xml" Id="Rf35d1ddcd063410a" /><Relationship Type="http://schemas.openxmlformats.org/officeDocument/2006/relationships/slide" Target="/ppt/slides/slide3.xml" Id="R618d764cb18841d8" /><Relationship Type="http://schemas.openxmlformats.org/officeDocument/2006/relationships/slide" Target="/ppt/slides/slide4.xml" Id="Rc2f6d3764b7d4477" /><Relationship Type="http://schemas.openxmlformats.org/officeDocument/2006/relationships/slide" Target="/ppt/slides/slide5.xml" Id="Rf907fbe3ce69439e" /><Relationship Type="http://schemas.openxmlformats.org/officeDocument/2006/relationships/slide" Target="/ppt/slides/slide6.xml" Id="Re77b3e12794f4b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fba878cf0347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895df0078f477a" /><Relationship Type="http://schemas.openxmlformats.org/officeDocument/2006/relationships/theme" Target="/ppt/slideMasters/theme/theme1.xml" Id="Re818eeeae7c248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895df0078f47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86e24387454b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014087df894a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9b2416c55d49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96e068d69d46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b4ab0949e14b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d14d5fa3114a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TRE PÅ BERGAN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 PÅ BERGAN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 PÅ BERGAN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 PÅ BERGAN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 PÅ BERGAN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 PÅ BERGAN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Brøstadveien 343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9311 Brøstadbotn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925 655 708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 PÅ BERGAN AS</a:t>
            </a:r>
          </a:p>
        </p:txBody>
      </p:sp>
    </p:spTree>
  </p:cSld>
  <p:clrMapOvr>
    <a:masterClrMapping xmlns:a="http://schemas.openxmlformats.org/drawingml/2006/main"/>
  </p:clrMapOvr>
</p:sld>
</file>