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b014f8786f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752206aef64609"/>
  </p:sldMasterIdLst>
  <p:sldIdLst>
    <p:sldId xmlns:r="http://schemas.openxmlformats.org/officeDocument/2006/relationships" id="256" r:id="R25f0fa71672f4eef"/>
    <p:sldId xmlns:r="http://schemas.openxmlformats.org/officeDocument/2006/relationships" id="257" r:id="R0a3268b363024f2a"/>
    <p:sldId xmlns:r="http://schemas.openxmlformats.org/officeDocument/2006/relationships" id="258" r:id="Read97aa05d784f59"/>
    <p:sldId xmlns:r="http://schemas.openxmlformats.org/officeDocument/2006/relationships" id="259" r:id="R83ea382985d74f1e"/>
    <p:sldId xmlns:r="http://schemas.openxmlformats.org/officeDocument/2006/relationships" id="260" r:id="Rb19c4cfdd28c4f1e"/>
    <p:sldId xmlns:r="http://schemas.openxmlformats.org/officeDocument/2006/relationships" id="261" r:id="R21ac79e5582b4909"/>
    <p:sldId xmlns:r="http://schemas.openxmlformats.org/officeDocument/2006/relationships" id="262" r:id="Rf9af61f738e9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52206aef64609" /><Relationship Type="http://schemas.openxmlformats.org/officeDocument/2006/relationships/slide" Target="/ppt/slides/slide1.xml" Id="R25f0fa71672f4eef" /><Relationship Type="http://schemas.openxmlformats.org/officeDocument/2006/relationships/slide" Target="/ppt/slides/slide2.xml" Id="R0a3268b363024f2a" /><Relationship Type="http://schemas.openxmlformats.org/officeDocument/2006/relationships/slide" Target="/ppt/slides/slide3.xml" Id="Read97aa05d784f59" /><Relationship Type="http://schemas.openxmlformats.org/officeDocument/2006/relationships/slide" Target="/ppt/slides/slide4.xml" Id="R83ea382985d74f1e" /><Relationship Type="http://schemas.openxmlformats.org/officeDocument/2006/relationships/slide" Target="/ppt/slides/slide5.xml" Id="Rb19c4cfdd28c4f1e" /><Relationship Type="http://schemas.openxmlformats.org/officeDocument/2006/relationships/slide" Target="/ppt/slides/slide6.xml" Id="R21ac79e5582b4909" /><Relationship Type="http://schemas.openxmlformats.org/officeDocument/2006/relationships/slide" Target="/ppt/slides/slide7.xml" Id="Rf9af61f738e9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123d01bd143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9bc9b53da4b5b" /><Relationship Type="http://schemas.openxmlformats.org/officeDocument/2006/relationships/theme" Target="/ppt/slideMasters/theme/theme1.xml" Id="Re07c1e4735a9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f9bc9b53da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2622e5b82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4ff586650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42e4c2e3344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f50583f14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a57bd007441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159e520e249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fd428d8c54f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 &amp;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 &amp; EFTF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13 548 528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ATLE 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