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f45b7ffd50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3dfdc8c551415b"/>
  </p:sldMasterIdLst>
  <p:sldIdLst>
    <p:sldId xmlns:r="http://schemas.openxmlformats.org/officeDocument/2006/relationships" id="256" r:id="R1094b717019c4bee"/>
    <p:sldId xmlns:r="http://schemas.openxmlformats.org/officeDocument/2006/relationships" id="257" r:id="Rf2d33d0cc6974610"/>
    <p:sldId xmlns:r="http://schemas.openxmlformats.org/officeDocument/2006/relationships" id="258" r:id="R7e50f1c1b74242bc"/>
    <p:sldId xmlns:r="http://schemas.openxmlformats.org/officeDocument/2006/relationships" id="259" r:id="R1c2ef3b50f8945ee"/>
    <p:sldId xmlns:r="http://schemas.openxmlformats.org/officeDocument/2006/relationships" id="260" r:id="Rf1fa4dec9c8e434b"/>
    <p:sldId xmlns:r="http://schemas.openxmlformats.org/officeDocument/2006/relationships" id="261" r:id="Rfa91d7c267844cd6"/>
    <p:sldId xmlns:r="http://schemas.openxmlformats.org/officeDocument/2006/relationships" id="262" r:id="R8cf910e2a22e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3dfdc8c551415b" /><Relationship Type="http://schemas.openxmlformats.org/officeDocument/2006/relationships/slide" Target="/ppt/slides/slide1.xml" Id="R1094b717019c4bee" /><Relationship Type="http://schemas.openxmlformats.org/officeDocument/2006/relationships/slide" Target="/ppt/slides/slide2.xml" Id="Rf2d33d0cc6974610" /><Relationship Type="http://schemas.openxmlformats.org/officeDocument/2006/relationships/slide" Target="/ppt/slides/slide3.xml" Id="R7e50f1c1b74242bc" /><Relationship Type="http://schemas.openxmlformats.org/officeDocument/2006/relationships/slide" Target="/ppt/slides/slide4.xml" Id="R1c2ef3b50f8945ee" /><Relationship Type="http://schemas.openxmlformats.org/officeDocument/2006/relationships/slide" Target="/ppt/slides/slide5.xml" Id="Rf1fa4dec9c8e434b" /><Relationship Type="http://schemas.openxmlformats.org/officeDocument/2006/relationships/slide" Target="/ppt/slides/slide6.xml" Id="Rfa91d7c267844cd6" /><Relationship Type="http://schemas.openxmlformats.org/officeDocument/2006/relationships/slide" Target="/ppt/slides/slide7.xml" Id="R8cf910e2a22e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849f07792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6b546b204272" /><Relationship Type="http://schemas.openxmlformats.org/officeDocument/2006/relationships/theme" Target="/ppt/slideMasters/theme/theme1.xml" Id="Rbc7c39136bfb48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76b546b20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5f84fc80642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975de415d4a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77eded61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1a35f574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656b07daa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42d7ea861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9b697e7744b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BORDI GRANNES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SELLÆG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