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cce89ef45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f392ffc63429b"/>
  </p:sldMasterIdLst>
  <p:sldIdLst>
    <p:sldId xmlns:r="http://schemas.openxmlformats.org/officeDocument/2006/relationships" id="256" r:id="R6419f28619e7428c"/>
    <p:sldId xmlns:r="http://schemas.openxmlformats.org/officeDocument/2006/relationships" id="257" r:id="Racd3e45384114469"/>
    <p:sldId xmlns:r="http://schemas.openxmlformats.org/officeDocument/2006/relationships" id="258" r:id="R427b2f67f0e441cb"/>
    <p:sldId xmlns:r="http://schemas.openxmlformats.org/officeDocument/2006/relationships" id="259" r:id="R7229717e22254bb4"/>
    <p:sldId xmlns:r="http://schemas.openxmlformats.org/officeDocument/2006/relationships" id="260" r:id="Rdfaf7eab29f9490c"/>
    <p:sldId xmlns:r="http://schemas.openxmlformats.org/officeDocument/2006/relationships" id="261" r:id="Re7efa309407a46a4"/>
    <p:sldId xmlns:r="http://schemas.openxmlformats.org/officeDocument/2006/relationships" id="262" r:id="R0fe255b9d156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f392ffc63429b" /><Relationship Type="http://schemas.openxmlformats.org/officeDocument/2006/relationships/slide" Target="/ppt/slides/slide1.xml" Id="R6419f28619e7428c" /><Relationship Type="http://schemas.openxmlformats.org/officeDocument/2006/relationships/slide" Target="/ppt/slides/slide2.xml" Id="Racd3e45384114469" /><Relationship Type="http://schemas.openxmlformats.org/officeDocument/2006/relationships/slide" Target="/ppt/slides/slide3.xml" Id="R427b2f67f0e441cb" /><Relationship Type="http://schemas.openxmlformats.org/officeDocument/2006/relationships/slide" Target="/ppt/slides/slide4.xml" Id="R7229717e22254bb4" /><Relationship Type="http://schemas.openxmlformats.org/officeDocument/2006/relationships/slide" Target="/ppt/slides/slide5.xml" Id="Rdfaf7eab29f9490c" /><Relationship Type="http://schemas.openxmlformats.org/officeDocument/2006/relationships/slide" Target="/ppt/slides/slide6.xml" Id="Re7efa309407a46a4" /><Relationship Type="http://schemas.openxmlformats.org/officeDocument/2006/relationships/slide" Target="/ppt/slides/slide7.xml" Id="R0fe255b9d156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e162629d1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686d9db04486" /><Relationship Type="http://schemas.openxmlformats.org/officeDocument/2006/relationships/theme" Target="/ppt/slideMasters/theme/theme1.xml" Id="R5203f5806509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3686d9db0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33f0ef60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369ba3b2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66b8c1f56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ad0c0607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51468d5c6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a97e04f3c45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60d825d5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9 415 108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HAUG COCK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Cock, Sandal Terrasse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925 615 986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