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ef98afd6054d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6a21d9564b47af"/>
  </p:sldMasterIdLst>
  <p:sldIdLst>
    <p:sldId xmlns:r="http://schemas.openxmlformats.org/officeDocument/2006/relationships" id="256" r:id="R5d7f199fd9ad4861"/>
    <p:sldId xmlns:r="http://schemas.openxmlformats.org/officeDocument/2006/relationships" id="257" r:id="Rcfbc3f211fa346e1"/>
    <p:sldId xmlns:r="http://schemas.openxmlformats.org/officeDocument/2006/relationships" id="258" r:id="Rf65233566a9d4735"/>
    <p:sldId xmlns:r="http://schemas.openxmlformats.org/officeDocument/2006/relationships" id="259" r:id="R50ca7236f66d471d"/>
    <p:sldId xmlns:r="http://schemas.openxmlformats.org/officeDocument/2006/relationships" id="260" r:id="R83309edc5e714c6d"/>
    <p:sldId xmlns:r="http://schemas.openxmlformats.org/officeDocument/2006/relationships" id="261" r:id="R97bb958745644551"/>
    <p:sldId xmlns:r="http://schemas.openxmlformats.org/officeDocument/2006/relationships" id="262" r:id="R638d0a3ab6e446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6a21d9564b47af" /><Relationship Type="http://schemas.openxmlformats.org/officeDocument/2006/relationships/slide" Target="/ppt/slides/slide1.xml" Id="R5d7f199fd9ad4861" /><Relationship Type="http://schemas.openxmlformats.org/officeDocument/2006/relationships/slide" Target="/ppt/slides/slide2.xml" Id="Rcfbc3f211fa346e1" /><Relationship Type="http://schemas.openxmlformats.org/officeDocument/2006/relationships/slide" Target="/ppt/slides/slide3.xml" Id="Rf65233566a9d4735" /><Relationship Type="http://schemas.openxmlformats.org/officeDocument/2006/relationships/slide" Target="/ppt/slides/slide4.xml" Id="R50ca7236f66d471d" /><Relationship Type="http://schemas.openxmlformats.org/officeDocument/2006/relationships/slide" Target="/ppt/slides/slide5.xml" Id="R83309edc5e714c6d" /><Relationship Type="http://schemas.openxmlformats.org/officeDocument/2006/relationships/slide" Target="/ppt/slides/slide6.xml" Id="R97bb958745644551" /><Relationship Type="http://schemas.openxmlformats.org/officeDocument/2006/relationships/slide" Target="/ppt/slides/slide7.xml" Id="R638d0a3ab6e446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2c84fc259641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9102af2e441a8" /><Relationship Type="http://schemas.openxmlformats.org/officeDocument/2006/relationships/theme" Target="/ppt/slideMasters/theme/theme1.xml" Id="Re2bf9aab5c7549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b9102af2e441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c91a3abb743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1f2a8929848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f3a4e9c0d4d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2c8090b7e41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2b47be3f840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dfb647f2949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13256db0942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DINE 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DINE TALL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629 371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152 963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126 292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386 719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439 627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MUDICO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Blokk B, Jåttåvågveien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post@dinetall.io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www.dinetall.io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925 605 166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DINE TALL AS</a:t>
            </a:r>
          </a:p>
        </p:txBody>
      </p:sp>
    </p:spTree>
  </p:cSld>
  <p:clrMapOvr>
    <a:masterClrMapping xmlns:a="http://schemas.openxmlformats.org/drawingml/2006/main"/>
  </p:clrMapOvr>
</p:sld>
</file>