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9169e0831346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0119c945bd43fb"/>
  </p:sldMasterIdLst>
  <p:sldIdLst>
    <p:sldId xmlns:r="http://schemas.openxmlformats.org/officeDocument/2006/relationships" id="256" r:id="R97076ae5ecd242ab"/>
    <p:sldId xmlns:r="http://schemas.openxmlformats.org/officeDocument/2006/relationships" id="257" r:id="Rf4f0216e3e7645c0"/>
    <p:sldId xmlns:r="http://schemas.openxmlformats.org/officeDocument/2006/relationships" id="258" r:id="R222b90e076534179"/>
    <p:sldId xmlns:r="http://schemas.openxmlformats.org/officeDocument/2006/relationships" id="259" r:id="R882c6e49effc4431"/>
    <p:sldId xmlns:r="http://schemas.openxmlformats.org/officeDocument/2006/relationships" id="260" r:id="R0d61978bdf344acf"/>
    <p:sldId xmlns:r="http://schemas.openxmlformats.org/officeDocument/2006/relationships" id="261" r:id="Rf2ff6c8c248a40f2"/>
    <p:sldId xmlns:r="http://schemas.openxmlformats.org/officeDocument/2006/relationships" id="262" r:id="R57999f7a99474a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0119c945bd43fb" /><Relationship Type="http://schemas.openxmlformats.org/officeDocument/2006/relationships/slide" Target="/ppt/slides/slide1.xml" Id="R97076ae5ecd242ab" /><Relationship Type="http://schemas.openxmlformats.org/officeDocument/2006/relationships/slide" Target="/ppt/slides/slide2.xml" Id="Rf4f0216e3e7645c0" /><Relationship Type="http://schemas.openxmlformats.org/officeDocument/2006/relationships/slide" Target="/ppt/slides/slide3.xml" Id="R222b90e076534179" /><Relationship Type="http://schemas.openxmlformats.org/officeDocument/2006/relationships/slide" Target="/ppt/slides/slide4.xml" Id="R882c6e49effc4431" /><Relationship Type="http://schemas.openxmlformats.org/officeDocument/2006/relationships/slide" Target="/ppt/slides/slide5.xml" Id="R0d61978bdf344acf" /><Relationship Type="http://schemas.openxmlformats.org/officeDocument/2006/relationships/slide" Target="/ppt/slides/slide6.xml" Id="Rf2ff6c8c248a40f2" /><Relationship Type="http://schemas.openxmlformats.org/officeDocument/2006/relationships/slide" Target="/ppt/slides/slide7.xml" Id="R57999f7a99474a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5b2096bd8142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863f751b9940d1" /><Relationship Type="http://schemas.openxmlformats.org/officeDocument/2006/relationships/theme" Target="/ppt/slideMasters/theme/theme1.xml" Id="R7f924e9e3d684b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863f751b9940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8da307acea45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f687858af247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c4394e5c2f40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3bdff4b17d41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4209aa70b442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e6d305fd2547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89cceb601446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STRANNEN GULL OG GRØNNE SKOGER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STRANNEN GULL OG GRØNNE SKOGER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STRANNEN GULL OG GRØNNE SKOGER AS ble etablert [år] og holder til i Moi.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STRANNEN GULL OG GRØNNE SKOGER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STRANNEN GULL OG GRØNNE SKOGER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STRANNEN GULL OG GRØNNE SKOGER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220 851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975 792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1 040 000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STRANNEN GULL OG GRØNNE SKOGER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JONE TJELLESVIK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STRANNEN GULL OG GRØNNE SKOGER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Strannen 386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4460 Moi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925 566 039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STRANNEN GULL OG GRØNNE SKOGER AS</a:t>
            </a:r>
          </a:p>
        </p:txBody>
      </p:sp>
    </p:spTree>
  </p:cSld>
  <p:clrMapOvr>
    <a:masterClrMapping xmlns:a="http://schemas.openxmlformats.org/drawingml/2006/main"/>
  </p:clrMapOvr>
</p:sld>
</file>