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8cb3c9e2df42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8036d0be0b45df"/>
  </p:sldMasterIdLst>
  <p:sldIdLst>
    <p:sldId xmlns:r="http://schemas.openxmlformats.org/officeDocument/2006/relationships" id="256" r:id="Rcab36efc7a5b4b21"/>
    <p:sldId xmlns:r="http://schemas.openxmlformats.org/officeDocument/2006/relationships" id="257" r:id="Rba2c08ecc9af4244"/>
    <p:sldId xmlns:r="http://schemas.openxmlformats.org/officeDocument/2006/relationships" id="258" r:id="Rea4b23b17fa24f01"/>
    <p:sldId xmlns:r="http://schemas.openxmlformats.org/officeDocument/2006/relationships" id="259" r:id="Rafc55b054dcb4d33"/>
    <p:sldId xmlns:r="http://schemas.openxmlformats.org/officeDocument/2006/relationships" id="260" r:id="R7523cee0a9e64fa3"/>
    <p:sldId xmlns:r="http://schemas.openxmlformats.org/officeDocument/2006/relationships" id="261" r:id="R31976e19286d4b64"/>
    <p:sldId xmlns:r="http://schemas.openxmlformats.org/officeDocument/2006/relationships" id="262" r:id="Rff9ef641ab9d43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8036d0be0b45df" /><Relationship Type="http://schemas.openxmlformats.org/officeDocument/2006/relationships/slide" Target="/ppt/slides/slide1.xml" Id="Rcab36efc7a5b4b21" /><Relationship Type="http://schemas.openxmlformats.org/officeDocument/2006/relationships/slide" Target="/ppt/slides/slide2.xml" Id="Rba2c08ecc9af4244" /><Relationship Type="http://schemas.openxmlformats.org/officeDocument/2006/relationships/slide" Target="/ppt/slides/slide3.xml" Id="Rea4b23b17fa24f01" /><Relationship Type="http://schemas.openxmlformats.org/officeDocument/2006/relationships/slide" Target="/ppt/slides/slide4.xml" Id="Rafc55b054dcb4d33" /><Relationship Type="http://schemas.openxmlformats.org/officeDocument/2006/relationships/slide" Target="/ppt/slides/slide5.xml" Id="R7523cee0a9e64fa3" /><Relationship Type="http://schemas.openxmlformats.org/officeDocument/2006/relationships/slide" Target="/ppt/slides/slide6.xml" Id="R31976e19286d4b64" /><Relationship Type="http://schemas.openxmlformats.org/officeDocument/2006/relationships/slide" Target="/ppt/slides/slide7.xml" Id="Rff9ef641ab9d43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5c815b165b40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290dbdbe34cd5" /><Relationship Type="http://schemas.openxmlformats.org/officeDocument/2006/relationships/theme" Target="/ppt/slideMasters/theme/theme1.xml" Id="R18a25a7d104644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c290dbdbe34c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821cccb4445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1e34af8ec48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2a3cbaa6b4b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36ac473604b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eeef1f1284a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b03ad800043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9b43156fa4e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RANTANE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RANTANE AS ble etablert [år] og holder til i Godøya.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−1 171 091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18 177 633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44 100 760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Jussmarka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6055 Godøya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925 559 598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RANTANE AS</a:t>
            </a:r>
          </a:p>
        </p:txBody>
      </p:sp>
    </p:spTree>
  </p:cSld>
  <p:clrMapOvr>
    <a:masterClrMapping xmlns:a="http://schemas.openxmlformats.org/drawingml/2006/main"/>
  </p:clrMapOvr>
</p:sld>
</file>