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663744290e2404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f0c18349a354b97"/>
  </p:sldMasterIdLst>
  <p:sldIdLst>
    <p:sldId xmlns:r="http://schemas.openxmlformats.org/officeDocument/2006/relationships" id="256" r:id="R5285cb57d2e94d81"/>
    <p:sldId xmlns:r="http://schemas.openxmlformats.org/officeDocument/2006/relationships" id="257" r:id="R1535135337e24048"/>
    <p:sldId xmlns:r="http://schemas.openxmlformats.org/officeDocument/2006/relationships" id="258" r:id="R667dd26c0f80493e"/>
    <p:sldId xmlns:r="http://schemas.openxmlformats.org/officeDocument/2006/relationships" id="259" r:id="R0353a6d131f043ae"/>
    <p:sldId xmlns:r="http://schemas.openxmlformats.org/officeDocument/2006/relationships" id="260" r:id="R330a73dde7dd4dfe"/>
    <p:sldId xmlns:r="http://schemas.openxmlformats.org/officeDocument/2006/relationships" id="261" r:id="R5e2eb40649e74ad7"/>
    <p:sldId xmlns:r="http://schemas.openxmlformats.org/officeDocument/2006/relationships" id="262" r:id="R81596e0aade143f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0c18349a354b97" /><Relationship Type="http://schemas.openxmlformats.org/officeDocument/2006/relationships/slide" Target="/ppt/slides/slide1.xml" Id="R5285cb57d2e94d81" /><Relationship Type="http://schemas.openxmlformats.org/officeDocument/2006/relationships/slide" Target="/ppt/slides/slide2.xml" Id="R1535135337e24048" /><Relationship Type="http://schemas.openxmlformats.org/officeDocument/2006/relationships/slide" Target="/ppt/slides/slide3.xml" Id="R667dd26c0f80493e" /><Relationship Type="http://schemas.openxmlformats.org/officeDocument/2006/relationships/slide" Target="/ppt/slides/slide4.xml" Id="R0353a6d131f043ae" /><Relationship Type="http://schemas.openxmlformats.org/officeDocument/2006/relationships/slide" Target="/ppt/slides/slide5.xml" Id="R330a73dde7dd4dfe" /><Relationship Type="http://schemas.openxmlformats.org/officeDocument/2006/relationships/slide" Target="/ppt/slides/slide6.xml" Id="R5e2eb40649e74ad7" /><Relationship Type="http://schemas.openxmlformats.org/officeDocument/2006/relationships/slide" Target="/ppt/slides/slide7.xml" Id="R81596e0aade143f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30e5efff91496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2b4e84dda6400f" /><Relationship Type="http://schemas.openxmlformats.org/officeDocument/2006/relationships/theme" Target="/ppt/slideMasters/theme/theme1.xml" Id="Rb6787918b3364eb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22b4e84dda6400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4911eb0259414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f86cd294694f8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027add640b467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761669e2b24af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aab193b6fa40a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3b604c20914ea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e5cb3df7c34fb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 CAPITAL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−14 900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−7 456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959 380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1 449 359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AUGELI LINE CECILIE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Pilestredet Park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0176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925 554 936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 CAPITAL AS</a:t>
            </a:r>
          </a:p>
        </p:txBody>
      </p:sp>
    </p:spTree>
  </p:cSld>
  <p:clrMapOvr>
    <a:masterClrMapping xmlns:a="http://schemas.openxmlformats.org/drawingml/2006/main"/>
  </p:clrMapOvr>
</p:sld>
</file>