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ed4344dda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c7c387c114d98"/>
  </p:sldMasterIdLst>
  <p:sldIdLst>
    <p:sldId xmlns:r="http://schemas.openxmlformats.org/officeDocument/2006/relationships" id="256" r:id="Refef38b968194a63"/>
    <p:sldId xmlns:r="http://schemas.openxmlformats.org/officeDocument/2006/relationships" id="257" r:id="Red57a98e8d01475d"/>
    <p:sldId xmlns:r="http://schemas.openxmlformats.org/officeDocument/2006/relationships" id="258" r:id="Ra550c919b10b4b5f"/>
    <p:sldId xmlns:r="http://schemas.openxmlformats.org/officeDocument/2006/relationships" id="259" r:id="R44d0db03250f4a01"/>
    <p:sldId xmlns:r="http://schemas.openxmlformats.org/officeDocument/2006/relationships" id="260" r:id="Rdc2ca90da33748e3"/>
    <p:sldId xmlns:r="http://schemas.openxmlformats.org/officeDocument/2006/relationships" id="261" r:id="Rbf1d6057fc42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c7c387c114d98" /><Relationship Type="http://schemas.openxmlformats.org/officeDocument/2006/relationships/slide" Target="/ppt/slides/slide1.xml" Id="Refef38b968194a63" /><Relationship Type="http://schemas.openxmlformats.org/officeDocument/2006/relationships/slide" Target="/ppt/slides/slide2.xml" Id="Red57a98e8d01475d" /><Relationship Type="http://schemas.openxmlformats.org/officeDocument/2006/relationships/slide" Target="/ppt/slides/slide3.xml" Id="Ra550c919b10b4b5f" /><Relationship Type="http://schemas.openxmlformats.org/officeDocument/2006/relationships/slide" Target="/ppt/slides/slide4.xml" Id="R44d0db03250f4a01" /><Relationship Type="http://schemas.openxmlformats.org/officeDocument/2006/relationships/slide" Target="/ppt/slides/slide5.xml" Id="Rdc2ca90da33748e3" /><Relationship Type="http://schemas.openxmlformats.org/officeDocument/2006/relationships/slide" Target="/ppt/slides/slide6.xml" Id="Rbf1d6057fc42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4f983a2c7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d49aa6c94e88" /><Relationship Type="http://schemas.openxmlformats.org/officeDocument/2006/relationships/theme" Target="/ppt/slideMasters/theme/theme1.xml" Id="R4f3982f85249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dd49aa6c9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d6a558e7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715d4f86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256f954c5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c130f179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487bc871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6a2467c6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