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577d51681e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c9f7f2647d4416"/>
  </p:sldMasterIdLst>
  <p:sldIdLst>
    <p:sldId xmlns:r="http://schemas.openxmlformats.org/officeDocument/2006/relationships" id="256" r:id="Rc323d1ce09fa4473"/>
    <p:sldId xmlns:r="http://schemas.openxmlformats.org/officeDocument/2006/relationships" id="257" r:id="Re16867145b714bd3"/>
    <p:sldId xmlns:r="http://schemas.openxmlformats.org/officeDocument/2006/relationships" id="258" r:id="Rec7f027e1a9948c8"/>
    <p:sldId xmlns:r="http://schemas.openxmlformats.org/officeDocument/2006/relationships" id="259" r:id="Red5bf3d9e8ec4bba"/>
    <p:sldId xmlns:r="http://schemas.openxmlformats.org/officeDocument/2006/relationships" id="260" r:id="R7374b827cbe84257"/>
    <p:sldId xmlns:r="http://schemas.openxmlformats.org/officeDocument/2006/relationships" id="261" r:id="R4cd488c42a0747e5"/>
    <p:sldId xmlns:r="http://schemas.openxmlformats.org/officeDocument/2006/relationships" id="262" r:id="R7af86980e10847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c9f7f2647d4416" /><Relationship Type="http://schemas.openxmlformats.org/officeDocument/2006/relationships/slide" Target="/ppt/slides/slide1.xml" Id="Rc323d1ce09fa4473" /><Relationship Type="http://schemas.openxmlformats.org/officeDocument/2006/relationships/slide" Target="/ppt/slides/slide2.xml" Id="Re16867145b714bd3" /><Relationship Type="http://schemas.openxmlformats.org/officeDocument/2006/relationships/slide" Target="/ppt/slides/slide3.xml" Id="Rec7f027e1a9948c8" /><Relationship Type="http://schemas.openxmlformats.org/officeDocument/2006/relationships/slide" Target="/ppt/slides/slide4.xml" Id="Red5bf3d9e8ec4bba" /><Relationship Type="http://schemas.openxmlformats.org/officeDocument/2006/relationships/slide" Target="/ppt/slides/slide5.xml" Id="R7374b827cbe84257" /><Relationship Type="http://schemas.openxmlformats.org/officeDocument/2006/relationships/slide" Target="/ppt/slides/slide6.xml" Id="R4cd488c42a0747e5" /><Relationship Type="http://schemas.openxmlformats.org/officeDocument/2006/relationships/slide" Target="/ppt/slides/slide7.xml" Id="R7af86980e10847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6a6e5d10243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ace0dff8d4d5c" /><Relationship Type="http://schemas.openxmlformats.org/officeDocument/2006/relationships/theme" Target="/ppt/slideMasters/theme/theme1.xml" Id="Rc535dcd480cd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cace0dff8d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ead6879144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88bc12e4a4e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99f80ea3145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78f11833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76205d29345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796044b7d4e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a81cd7b4843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INCUBATE AS ble etablert [år] og holder til i Raudeberg.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5 066 602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