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6c023acac042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2d830e42ef45cb"/>
  </p:sldMasterIdLst>
  <p:sldIdLst>
    <p:sldId xmlns:r="http://schemas.openxmlformats.org/officeDocument/2006/relationships" id="256" r:id="R2edd909ee9b74525"/>
    <p:sldId xmlns:r="http://schemas.openxmlformats.org/officeDocument/2006/relationships" id="257" r:id="R31a36cf02eb8441b"/>
    <p:sldId xmlns:r="http://schemas.openxmlformats.org/officeDocument/2006/relationships" id="258" r:id="R33cdfd8415224e24"/>
    <p:sldId xmlns:r="http://schemas.openxmlformats.org/officeDocument/2006/relationships" id="259" r:id="R265bc68dbcf94cab"/>
    <p:sldId xmlns:r="http://schemas.openxmlformats.org/officeDocument/2006/relationships" id="260" r:id="Rdf038930e8104193"/>
    <p:sldId xmlns:r="http://schemas.openxmlformats.org/officeDocument/2006/relationships" id="261" r:id="Recafdcbecfc347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2d830e42ef45cb" /><Relationship Type="http://schemas.openxmlformats.org/officeDocument/2006/relationships/slide" Target="/ppt/slides/slide1.xml" Id="R2edd909ee9b74525" /><Relationship Type="http://schemas.openxmlformats.org/officeDocument/2006/relationships/slide" Target="/ppt/slides/slide2.xml" Id="R31a36cf02eb8441b" /><Relationship Type="http://schemas.openxmlformats.org/officeDocument/2006/relationships/slide" Target="/ppt/slides/slide3.xml" Id="R33cdfd8415224e24" /><Relationship Type="http://schemas.openxmlformats.org/officeDocument/2006/relationships/slide" Target="/ppt/slides/slide4.xml" Id="R265bc68dbcf94cab" /><Relationship Type="http://schemas.openxmlformats.org/officeDocument/2006/relationships/slide" Target="/ppt/slides/slide5.xml" Id="Rdf038930e8104193" /><Relationship Type="http://schemas.openxmlformats.org/officeDocument/2006/relationships/slide" Target="/ppt/slides/slide6.xml" Id="Recafdcbecfc347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139e4aa88940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db81188f84dc0" /><Relationship Type="http://schemas.openxmlformats.org/officeDocument/2006/relationships/theme" Target="/ppt/slideMasters/theme/theme1.xml" Id="Re41241601a9e4a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5db81188f84d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e2bbc4fe74a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351b1002345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45c3297a946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07efb83ea43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e0b10977f46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4e1cf27bd4b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INCUBATE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INCUBATE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INCUBATE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INCUBATE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INCUBATE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INCUBATE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Traneberglia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6710 Raudeberg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925 523 909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INCUBATE AS</a:t>
            </a:r>
          </a:p>
        </p:txBody>
      </p:sp>
    </p:spTree>
  </p:cSld>
  <p:clrMapOvr>
    <a:masterClrMapping xmlns:a="http://schemas.openxmlformats.org/drawingml/2006/main"/>
  </p:clrMapOvr>
</p:sld>
</file>