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2feaeb16b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0a22c57564ce5"/>
  </p:sldMasterIdLst>
  <p:sldIdLst>
    <p:sldId xmlns:r="http://schemas.openxmlformats.org/officeDocument/2006/relationships" id="256" r:id="Rb0758185005245c3"/>
    <p:sldId xmlns:r="http://schemas.openxmlformats.org/officeDocument/2006/relationships" id="257" r:id="R866e13e1ed4a49b1"/>
    <p:sldId xmlns:r="http://schemas.openxmlformats.org/officeDocument/2006/relationships" id="258" r:id="Ree46f47498a644ee"/>
    <p:sldId xmlns:r="http://schemas.openxmlformats.org/officeDocument/2006/relationships" id="259" r:id="Rc4f881161fba4eff"/>
    <p:sldId xmlns:r="http://schemas.openxmlformats.org/officeDocument/2006/relationships" id="260" r:id="Rdf9eecb89403446d"/>
    <p:sldId xmlns:r="http://schemas.openxmlformats.org/officeDocument/2006/relationships" id="261" r:id="R1d0de2fb531149a7"/>
    <p:sldId xmlns:r="http://schemas.openxmlformats.org/officeDocument/2006/relationships" id="262" r:id="R5353cb53f96f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0a22c57564ce5" /><Relationship Type="http://schemas.openxmlformats.org/officeDocument/2006/relationships/slide" Target="/ppt/slides/slide1.xml" Id="Rb0758185005245c3" /><Relationship Type="http://schemas.openxmlformats.org/officeDocument/2006/relationships/slide" Target="/ppt/slides/slide2.xml" Id="R866e13e1ed4a49b1" /><Relationship Type="http://schemas.openxmlformats.org/officeDocument/2006/relationships/slide" Target="/ppt/slides/slide3.xml" Id="Ree46f47498a644ee" /><Relationship Type="http://schemas.openxmlformats.org/officeDocument/2006/relationships/slide" Target="/ppt/slides/slide4.xml" Id="Rc4f881161fba4eff" /><Relationship Type="http://schemas.openxmlformats.org/officeDocument/2006/relationships/slide" Target="/ppt/slides/slide5.xml" Id="Rdf9eecb89403446d" /><Relationship Type="http://schemas.openxmlformats.org/officeDocument/2006/relationships/slide" Target="/ppt/slides/slide6.xml" Id="R1d0de2fb531149a7" /><Relationship Type="http://schemas.openxmlformats.org/officeDocument/2006/relationships/slide" Target="/ppt/slides/slide7.xml" Id="R5353cb53f96f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20a0666b0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9a7bf8c1f4f34" /><Relationship Type="http://schemas.openxmlformats.org/officeDocument/2006/relationships/theme" Target="/ppt/slideMasters/theme/theme1.xml" Id="Rf1614979c9ca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9a7bf8c1f4f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d4b001d16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1a0373cb8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685550078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a40d5e138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7da6382094b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9c094e9944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c8e20532d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