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1c1e4333a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ce81cf4a14f9c"/>
  </p:sldMasterIdLst>
  <p:sldIdLst>
    <p:sldId xmlns:r="http://schemas.openxmlformats.org/officeDocument/2006/relationships" id="256" r:id="R41cfbdac22aa49c7"/>
    <p:sldId xmlns:r="http://schemas.openxmlformats.org/officeDocument/2006/relationships" id="257" r:id="R5e5f0dc956754576"/>
    <p:sldId xmlns:r="http://schemas.openxmlformats.org/officeDocument/2006/relationships" id="258" r:id="R81321ebf17c749d1"/>
    <p:sldId xmlns:r="http://schemas.openxmlformats.org/officeDocument/2006/relationships" id="259" r:id="R37d3869e1dba4d0a"/>
    <p:sldId xmlns:r="http://schemas.openxmlformats.org/officeDocument/2006/relationships" id="260" r:id="R50563c0939114257"/>
    <p:sldId xmlns:r="http://schemas.openxmlformats.org/officeDocument/2006/relationships" id="261" r:id="R106a4f58f3c04a5a"/>
    <p:sldId xmlns:r="http://schemas.openxmlformats.org/officeDocument/2006/relationships" id="262" r:id="R7dd59704e58f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ce81cf4a14f9c" /><Relationship Type="http://schemas.openxmlformats.org/officeDocument/2006/relationships/slide" Target="/ppt/slides/slide1.xml" Id="R41cfbdac22aa49c7" /><Relationship Type="http://schemas.openxmlformats.org/officeDocument/2006/relationships/slide" Target="/ppt/slides/slide2.xml" Id="R5e5f0dc956754576" /><Relationship Type="http://schemas.openxmlformats.org/officeDocument/2006/relationships/slide" Target="/ppt/slides/slide3.xml" Id="R81321ebf17c749d1" /><Relationship Type="http://schemas.openxmlformats.org/officeDocument/2006/relationships/slide" Target="/ppt/slides/slide4.xml" Id="R37d3869e1dba4d0a" /><Relationship Type="http://schemas.openxmlformats.org/officeDocument/2006/relationships/slide" Target="/ppt/slides/slide5.xml" Id="R50563c0939114257" /><Relationship Type="http://schemas.openxmlformats.org/officeDocument/2006/relationships/slide" Target="/ppt/slides/slide6.xml" Id="R106a4f58f3c04a5a" /><Relationship Type="http://schemas.openxmlformats.org/officeDocument/2006/relationships/slide" Target="/ppt/slides/slide7.xml" Id="R7dd59704e58f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709aab32f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5361ed0f04bb8" /><Relationship Type="http://schemas.openxmlformats.org/officeDocument/2006/relationships/theme" Target="/ppt/slideMasters/theme/theme1.xml" Id="R7d2ce931d888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5361ed0f04b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dbea249d7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ad5d33bf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ae0d8dfe5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5ad3604a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635d6a69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79d8d4fa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0197323ba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