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482f65319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b53c7ae864fb0"/>
  </p:sldMasterIdLst>
  <p:sldIdLst>
    <p:sldId xmlns:r="http://schemas.openxmlformats.org/officeDocument/2006/relationships" id="256" r:id="R66e3ad294e06498b"/>
    <p:sldId xmlns:r="http://schemas.openxmlformats.org/officeDocument/2006/relationships" id="257" r:id="R0892c87cd3364aee"/>
    <p:sldId xmlns:r="http://schemas.openxmlformats.org/officeDocument/2006/relationships" id="258" r:id="Rb5f6a8d5e2a240d4"/>
    <p:sldId xmlns:r="http://schemas.openxmlformats.org/officeDocument/2006/relationships" id="259" r:id="Rb57b27a8e99c4fd4"/>
    <p:sldId xmlns:r="http://schemas.openxmlformats.org/officeDocument/2006/relationships" id="260" r:id="Rb6df68aa490d4170"/>
    <p:sldId xmlns:r="http://schemas.openxmlformats.org/officeDocument/2006/relationships" id="261" r:id="Rd1e8d10dfc0c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b53c7ae864fb0" /><Relationship Type="http://schemas.openxmlformats.org/officeDocument/2006/relationships/slide" Target="/ppt/slides/slide1.xml" Id="R66e3ad294e06498b" /><Relationship Type="http://schemas.openxmlformats.org/officeDocument/2006/relationships/slide" Target="/ppt/slides/slide2.xml" Id="R0892c87cd3364aee" /><Relationship Type="http://schemas.openxmlformats.org/officeDocument/2006/relationships/slide" Target="/ppt/slides/slide3.xml" Id="Rb5f6a8d5e2a240d4" /><Relationship Type="http://schemas.openxmlformats.org/officeDocument/2006/relationships/slide" Target="/ppt/slides/slide4.xml" Id="Rb57b27a8e99c4fd4" /><Relationship Type="http://schemas.openxmlformats.org/officeDocument/2006/relationships/slide" Target="/ppt/slides/slide5.xml" Id="Rb6df68aa490d4170" /><Relationship Type="http://schemas.openxmlformats.org/officeDocument/2006/relationships/slide" Target="/ppt/slides/slide6.xml" Id="Rd1e8d10dfc0c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caf3bfdba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b937449cb4c2f" /><Relationship Type="http://schemas.openxmlformats.org/officeDocument/2006/relationships/theme" Target="/ppt/slideMasters/theme/theme1.xml" Id="R244118879d10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b937449cb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050238dd9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b6d349bbe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326b83d86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4cc945702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a5a0eb6fe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e81c1f6c5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