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4a79d55bc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df74f2a6b48dc"/>
  </p:sldMasterIdLst>
  <p:sldIdLst>
    <p:sldId xmlns:r="http://schemas.openxmlformats.org/officeDocument/2006/relationships" id="256" r:id="R3ffe687e545b47f7"/>
    <p:sldId xmlns:r="http://schemas.openxmlformats.org/officeDocument/2006/relationships" id="257" r:id="R62ed17182d91469b"/>
    <p:sldId xmlns:r="http://schemas.openxmlformats.org/officeDocument/2006/relationships" id="258" r:id="Rd75867d29e4e44fd"/>
    <p:sldId xmlns:r="http://schemas.openxmlformats.org/officeDocument/2006/relationships" id="259" r:id="R5f1e666361f74ccf"/>
    <p:sldId xmlns:r="http://schemas.openxmlformats.org/officeDocument/2006/relationships" id="260" r:id="R9d7ad1b31df84d11"/>
    <p:sldId xmlns:r="http://schemas.openxmlformats.org/officeDocument/2006/relationships" id="261" r:id="Rab0be2c2acc7476b"/>
    <p:sldId xmlns:r="http://schemas.openxmlformats.org/officeDocument/2006/relationships" id="262" r:id="Rfd4f6d6005de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df74f2a6b48dc" /><Relationship Type="http://schemas.openxmlformats.org/officeDocument/2006/relationships/slide" Target="/ppt/slides/slide1.xml" Id="R3ffe687e545b47f7" /><Relationship Type="http://schemas.openxmlformats.org/officeDocument/2006/relationships/slide" Target="/ppt/slides/slide2.xml" Id="R62ed17182d91469b" /><Relationship Type="http://schemas.openxmlformats.org/officeDocument/2006/relationships/slide" Target="/ppt/slides/slide3.xml" Id="Rd75867d29e4e44fd" /><Relationship Type="http://schemas.openxmlformats.org/officeDocument/2006/relationships/slide" Target="/ppt/slides/slide4.xml" Id="R5f1e666361f74ccf" /><Relationship Type="http://schemas.openxmlformats.org/officeDocument/2006/relationships/slide" Target="/ppt/slides/slide5.xml" Id="R9d7ad1b31df84d11" /><Relationship Type="http://schemas.openxmlformats.org/officeDocument/2006/relationships/slide" Target="/ppt/slides/slide6.xml" Id="Rab0be2c2acc7476b" /><Relationship Type="http://schemas.openxmlformats.org/officeDocument/2006/relationships/slide" Target="/ppt/slides/slide7.xml" Id="Rfd4f6d6005de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75f8ee30d48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cab50db74388" /><Relationship Type="http://schemas.openxmlformats.org/officeDocument/2006/relationships/theme" Target="/ppt/slideMasters/theme/theme1.xml" Id="R38c0cf99b899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1cab50db7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28fae36d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f9cf775e5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c665ddf38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89b7805d4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e0c491ca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a909fe785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a21e049c4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OPPDRIV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OPPDRIV AS ble etablert [år] og holder til i Torød.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BENJAMIN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DRIVDAL MARIA ETNESTAD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Benjamin Drivdal, Olaf Knudsens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3135 Torød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925 485 713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OPPDRIV AS</a:t>
            </a:r>
          </a:p>
        </p:txBody>
      </p:sp>
    </p:spTree>
  </p:cSld>
  <p:clrMapOvr>
    <a:masterClrMapping xmlns:a="http://schemas.openxmlformats.org/drawingml/2006/main"/>
  </p:clrMapOvr>
</p:sld>
</file>