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1a87b89828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f942145a34c76"/>
  </p:sldMasterIdLst>
  <p:sldIdLst>
    <p:sldId xmlns:r="http://schemas.openxmlformats.org/officeDocument/2006/relationships" id="256" r:id="R17f68e925ef44be1"/>
    <p:sldId xmlns:r="http://schemas.openxmlformats.org/officeDocument/2006/relationships" id="257" r:id="R49397a0c7a0c48f9"/>
    <p:sldId xmlns:r="http://schemas.openxmlformats.org/officeDocument/2006/relationships" id="258" r:id="R5c4249592e3a413c"/>
    <p:sldId xmlns:r="http://schemas.openxmlformats.org/officeDocument/2006/relationships" id="259" r:id="R3b5665cf344140d4"/>
    <p:sldId xmlns:r="http://schemas.openxmlformats.org/officeDocument/2006/relationships" id="260" r:id="R6591ebc3e26446c4"/>
    <p:sldId xmlns:r="http://schemas.openxmlformats.org/officeDocument/2006/relationships" id="261" r:id="Rca1b73a7216f441a"/>
    <p:sldId xmlns:r="http://schemas.openxmlformats.org/officeDocument/2006/relationships" id="262" r:id="Rf47bfc4ef795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f942145a34c76" /><Relationship Type="http://schemas.openxmlformats.org/officeDocument/2006/relationships/slide" Target="/ppt/slides/slide1.xml" Id="R17f68e925ef44be1" /><Relationship Type="http://schemas.openxmlformats.org/officeDocument/2006/relationships/slide" Target="/ppt/slides/slide2.xml" Id="R49397a0c7a0c48f9" /><Relationship Type="http://schemas.openxmlformats.org/officeDocument/2006/relationships/slide" Target="/ppt/slides/slide3.xml" Id="R5c4249592e3a413c" /><Relationship Type="http://schemas.openxmlformats.org/officeDocument/2006/relationships/slide" Target="/ppt/slides/slide4.xml" Id="R3b5665cf344140d4" /><Relationship Type="http://schemas.openxmlformats.org/officeDocument/2006/relationships/slide" Target="/ppt/slides/slide5.xml" Id="R6591ebc3e26446c4" /><Relationship Type="http://schemas.openxmlformats.org/officeDocument/2006/relationships/slide" Target="/ppt/slides/slide6.xml" Id="Rca1b73a7216f441a" /><Relationship Type="http://schemas.openxmlformats.org/officeDocument/2006/relationships/slide" Target="/ppt/slides/slide7.xml" Id="Rf47bfc4ef795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3f377d4e3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63be9576a43ba" /><Relationship Type="http://schemas.openxmlformats.org/officeDocument/2006/relationships/theme" Target="/ppt/slideMasters/theme/theme1.xml" Id="R0eaa283519ea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f63be9576a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61ac5c39248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e9900f423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53a62329e49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e938c1e29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db49337d6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f0c4bf802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5d9b6f3d1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JAHRE MEHREN DE BENEDETTI  –  67,3 %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MEHRENFORVENTET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SMEHREN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Bergs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925 475 009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