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7c3b98abd04d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f33ce584a4440d"/>
  </p:sldMasterIdLst>
  <p:sldIdLst>
    <p:sldId xmlns:r="http://schemas.openxmlformats.org/officeDocument/2006/relationships" id="256" r:id="Rc5393e3feaee4d01"/>
    <p:sldId xmlns:r="http://schemas.openxmlformats.org/officeDocument/2006/relationships" id="257" r:id="Rb5f331cc9ed14ec2"/>
    <p:sldId xmlns:r="http://schemas.openxmlformats.org/officeDocument/2006/relationships" id="258" r:id="R1265e108d6de4680"/>
    <p:sldId xmlns:r="http://schemas.openxmlformats.org/officeDocument/2006/relationships" id="259" r:id="R824b732098a246bc"/>
    <p:sldId xmlns:r="http://schemas.openxmlformats.org/officeDocument/2006/relationships" id="260" r:id="Rb9ed328a37764cc8"/>
    <p:sldId xmlns:r="http://schemas.openxmlformats.org/officeDocument/2006/relationships" id="261" r:id="R32d53ca5e5c0409b"/>
    <p:sldId xmlns:r="http://schemas.openxmlformats.org/officeDocument/2006/relationships" id="262" r:id="R66f65f7aa5d449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33ce584a4440d" /><Relationship Type="http://schemas.openxmlformats.org/officeDocument/2006/relationships/slide" Target="/ppt/slides/slide1.xml" Id="Rc5393e3feaee4d01" /><Relationship Type="http://schemas.openxmlformats.org/officeDocument/2006/relationships/slide" Target="/ppt/slides/slide2.xml" Id="Rb5f331cc9ed14ec2" /><Relationship Type="http://schemas.openxmlformats.org/officeDocument/2006/relationships/slide" Target="/ppt/slides/slide3.xml" Id="R1265e108d6de4680" /><Relationship Type="http://schemas.openxmlformats.org/officeDocument/2006/relationships/slide" Target="/ppt/slides/slide4.xml" Id="R824b732098a246bc" /><Relationship Type="http://schemas.openxmlformats.org/officeDocument/2006/relationships/slide" Target="/ppt/slides/slide5.xml" Id="Rb9ed328a37764cc8" /><Relationship Type="http://schemas.openxmlformats.org/officeDocument/2006/relationships/slide" Target="/ppt/slides/slide6.xml" Id="R32d53ca5e5c0409b" /><Relationship Type="http://schemas.openxmlformats.org/officeDocument/2006/relationships/slide" Target="/ppt/slides/slide7.xml" Id="R66f65f7aa5d449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484f51d5504a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e9756459e489c" /><Relationship Type="http://schemas.openxmlformats.org/officeDocument/2006/relationships/theme" Target="/ppt/slideMasters/theme/theme1.xml" Id="R70a6f408abc840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5e9756459e48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2804faf0a44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b3a9fea5b4a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c12ab15db42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8769c29af41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b8cb897d44d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e3b0f810242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b0716e66d45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UBEKILEN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UBEKILEN HOLDING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5 139 167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 MARGRETHE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 TORE ANDRE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925 431 605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