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574b38e382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caf1909a249f0"/>
  </p:sldMasterIdLst>
  <p:sldIdLst>
    <p:sldId xmlns:r="http://schemas.openxmlformats.org/officeDocument/2006/relationships" id="256" r:id="R5a3a76dbc3144ec5"/>
    <p:sldId xmlns:r="http://schemas.openxmlformats.org/officeDocument/2006/relationships" id="257" r:id="R3cb484623bab47fd"/>
    <p:sldId xmlns:r="http://schemas.openxmlformats.org/officeDocument/2006/relationships" id="258" r:id="R1314b2d2171d4f2e"/>
    <p:sldId xmlns:r="http://schemas.openxmlformats.org/officeDocument/2006/relationships" id="259" r:id="Ra7b799f2963548db"/>
    <p:sldId xmlns:r="http://schemas.openxmlformats.org/officeDocument/2006/relationships" id="260" r:id="R93e7b84c36db48d2"/>
    <p:sldId xmlns:r="http://schemas.openxmlformats.org/officeDocument/2006/relationships" id="261" r:id="R7fafb5c8fcb8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caf1909a249f0" /><Relationship Type="http://schemas.openxmlformats.org/officeDocument/2006/relationships/slide" Target="/ppt/slides/slide1.xml" Id="R5a3a76dbc3144ec5" /><Relationship Type="http://schemas.openxmlformats.org/officeDocument/2006/relationships/slide" Target="/ppt/slides/slide2.xml" Id="R3cb484623bab47fd" /><Relationship Type="http://schemas.openxmlformats.org/officeDocument/2006/relationships/slide" Target="/ppt/slides/slide3.xml" Id="R1314b2d2171d4f2e" /><Relationship Type="http://schemas.openxmlformats.org/officeDocument/2006/relationships/slide" Target="/ppt/slides/slide4.xml" Id="Ra7b799f2963548db" /><Relationship Type="http://schemas.openxmlformats.org/officeDocument/2006/relationships/slide" Target="/ppt/slides/slide5.xml" Id="R93e7b84c36db48d2" /><Relationship Type="http://schemas.openxmlformats.org/officeDocument/2006/relationships/slide" Target="/ppt/slides/slide6.xml" Id="R7fafb5c8fcb8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075fcc93e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b7853e59f450d" /><Relationship Type="http://schemas.openxmlformats.org/officeDocument/2006/relationships/theme" Target="/ppt/slideMasters/theme/theme1.xml" Id="R71be6e2d6321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9b7853e59f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96b8651fa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10eb2f4b3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b37856cb5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b9ca30b24b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dae21faa343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81bef4eb3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UBEKILEN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UBEKILEN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UBEKILEN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UBEKILEN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UBEKILEN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UBEKILEN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925 431 605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UBEKILEN HOLDING AS</a:t>
            </a:r>
          </a:p>
        </p:txBody>
      </p:sp>
    </p:spTree>
  </p:cSld>
  <p:clrMapOvr>
    <a:masterClrMapping xmlns:a="http://schemas.openxmlformats.org/drawingml/2006/main"/>
  </p:clrMapOvr>
</p:sld>
</file>