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3c645f22bab4f3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58effeb984640fe"/>
  </p:sldMasterIdLst>
  <p:sldIdLst>
    <p:sldId xmlns:r="http://schemas.openxmlformats.org/officeDocument/2006/relationships" id="256" r:id="Rcd1b8a3e850a4cdd"/>
    <p:sldId xmlns:r="http://schemas.openxmlformats.org/officeDocument/2006/relationships" id="257" r:id="R7fcd537c54eb4952"/>
    <p:sldId xmlns:r="http://schemas.openxmlformats.org/officeDocument/2006/relationships" id="258" r:id="R0b8510111a624a5e"/>
    <p:sldId xmlns:r="http://schemas.openxmlformats.org/officeDocument/2006/relationships" id="259" r:id="R0214b6f7eb764090"/>
    <p:sldId xmlns:r="http://schemas.openxmlformats.org/officeDocument/2006/relationships" id="260" r:id="R49e4240fc113487e"/>
    <p:sldId xmlns:r="http://schemas.openxmlformats.org/officeDocument/2006/relationships" id="261" r:id="R3c7a306d93d947e5"/>
    <p:sldId xmlns:r="http://schemas.openxmlformats.org/officeDocument/2006/relationships" id="262" r:id="R98b0210449cb483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58effeb984640fe" /><Relationship Type="http://schemas.openxmlformats.org/officeDocument/2006/relationships/slide" Target="/ppt/slides/slide1.xml" Id="Rcd1b8a3e850a4cdd" /><Relationship Type="http://schemas.openxmlformats.org/officeDocument/2006/relationships/slide" Target="/ppt/slides/slide2.xml" Id="R7fcd537c54eb4952" /><Relationship Type="http://schemas.openxmlformats.org/officeDocument/2006/relationships/slide" Target="/ppt/slides/slide3.xml" Id="R0b8510111a624a5e" /><Relationship Type="http://schemas.openxmlformats.org/officeDocument/2006/relationships/slide" Target="/ppt/slides/slide4.xml" Id="R0214b6f7eb764090" /><Relationship Type="http://schemas.openxmlformats.org/officeDocument/2006/relationships/slide" Target="/ppt/slides/slide5.xml" Id="R49e4240fc113487e" /><Relationship Type="http://schemas.openxmlformats.org/officeDocument/2006/relationships/slide" Target="/ppt/slides/slide6.xml" Id="R3c7a306d93d947e5" /><Relationship Type="http://schemas.openxmlformats.org/officeDocument/2006/relationships/slide" Target="/ppt/slides/slide7.xml" Id="R98b0210449cb483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f1acffc5e5a4df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ec20fc49c94c06" /><Relationship Type="http://schemas.openxmlformats.org/officeDocument/2006/relationships/theme" Target="/ppt/slideMasters/theme/theme1.xml" Id="R05d2749c6ebe4e8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4ec20fc49c94c0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d01a74a7f6453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4e95b25803484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8b453c1cb5427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bb9db905cf4b6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171a4808f1431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f9ab8bcb40450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7fc143accb4b5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LAB5E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LAB5E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LAB5E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LAB5E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LAB5E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LAB5E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5 100 432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−183 271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−169 764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1 747 836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3 516 990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LAB5E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LAB5E AS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BORUD INVEST AS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DARK GREY HOLDINGS AS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TIME EXPANDER VENTURES AS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LAB5E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Sluppenvegen 10B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7037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925 360 708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LAB5E AS</a:t>
            </a:r>
          </a:p>
        </p:txBody>
      </p:sp>
    </p:spTree>
  </p:cSld>
  <p:clrMapOvr>
    <a:masterClrMapping xmlns:a="http://schemas.openxmlformats.org/drawingml/2006/main"/>
  </p:clrMapOvr>
</p:sld>
</file>